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9" r:id="rId19"/>
  </p:sldMasterIdLst>
  <p:notesMasterIdLst>
    <p:notesMasterId r:id="rId34"/>
  </p:notesMasterIdLst>
  <p:handoutMasterIdLst>
    <p:handoutMasterId r:id="rId35"/>
  </p:handoutMasterIdLst>
  <p:sldIdLst>
    <p:sldId id="972" r:id="rId20"/>
    <p:sldId id="947" r:id="rId21"/>
    <p:sldId id="973" r:id="rId22"/>
    <p:sldId id="974" r:id="rId23"/>
    <p:sldId id="975" r:id="rId24"/>
    <p:sldId id="976" r:id="rId25"/>
    <p:sldId id="983" r:id="rId26"/>
    <p:sldId id="982" r:id="rId27"/>
    <p:sldId id="977" r:id="rId28"/>
    <p:sldId id="978" r:id="rId29"/>
    <p:sldId id="981" r:id="rId30"/>
    <p:sldId id="980" r:id="rId31"/>
    <p:sldId id="984" r:id="rId32"/>
    <p:sldId id="979" r:id="rId33"/>
  </p:sldIdLst>
  <p:sldSz cx="9144000" cy="6858000" type="screen4x3"/>
  <p:notesSz cx="7099300" cy="10234613"/>
  <p:custDataLst>
    <p:custData r:id="rId17"/>
    <p:tags r:id="rId36"/>
  </p:custDataLst>
  <p:defaultTex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4141">
          <p15:clr>
            <a:srgbClr val="A4A3A4"/>
          </p15:clr>
        </p15:guide>
        <p15:guide id="2" orient="horz" pos="618">
          <p15:clr>
            <a:srgbClr val="A4A3A4"/>
          </p15:clr>
        </p15:guide>
        <p15:guide id="3" orient="horz" pos="2432">
          <p15:clr>
            <a:srgbClr val="A4A3A4"/>
          </p15:clr>
        </p15:guide>
        <p15:guide id="4" orient="horz" pos="2341">
          <p15:clr>
            <a:srgbClr val="A4A3A4"/>
          </p15:clr>
        </p15:guide>
        <p15:guide id="5" orient="horz" pos="890">
          <p15:clr>
            <a:srgbClr val="A4A3A4"/>
          </p15:clr>
        </p15:guide>
        <p15:guide id="6" orient="horz" pos="799">
          <p15:clr>
            <a:srgbClr val="A4A3A4"/>
          </p15:clr>
        </p15:guide>
        <p15:guide id="7" pos="340">
          <p15:clr>
            <a:srgbClr val="A4A3A4"/>
          </p15:clr>
        </p15:guide>
        <p15:guide id="8" pos="158">
          <p15:clr>
            <a:srgbClr val="A4A3A4"/>
          </p15:clr>
        </p15:guide>
        <p15:guide id="9" pos="2880">
          <p15:clr>
            <a:srgbClr val="A4A3A4"/>
          </p15:clr>
        </p15:guide>
        <p15:guide id="10" pos="2971">
          <p15:clr>
            <a:srgbClr val="A4A3A4"/>
          </p15:clr>
        </p15:guide>
        <p15:guide id="11" pos="5511">
          <p15:clr>
            <a:srgbClr val="A4A3A4"/>
          </p15:clr>
        </p15:guide>
        <p15:guide id="12" pos="4604">
          <p15:clr>
            <a:srgbClr val="A4A3A4"/>
          </p15:clr>
        </p15:guide>
        <p15:guide id="13" pos="3787">
          <p15:clr>
            <a:srgbClr val="A4A3A4"/>
          </p15:clr>
        </p15:guide>
        <p15:guide id="14" pos="3878">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9BAA"/>
    <a:srgbClr val="FFFFFF"/>
    <a:srgbClr val="000000"/>
    <a:srgbClr val="505A64"/>
    <a:srgbClr val="D7D7CD"/>
    <a:srgbClr val="BECDD7"/>
    <a:srgbClr val="FFB900"/>
    <a:srgbClr val="AF235F"/>
    <a:srgbClr val="55A0B9"/>
    <a:srgbClr val="AAB4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4511" autoAdjust="0"/>
    <p:restoredTop sz="94660"/>
  </p:normalViewPr>
  <p:slideViewPr>
    <p:cSldViewPr snapToGrid="0" snapToObjects="1" showGuides="1">
      <p:cViewPr varScale="1">
        <p:scale>
          <a:sx n="110" d="100"/>
          <a:sy n="110" d="100"/>
        </p:scale>
        <p:origin x="1266" y="108"/>
      </p:cViewPr>
      <p:guideLst>
        <p:guide orient="horz" pos="4141"/>
        <p:guide orient="horz" pos="618"/>
        <p:guide orient="horz" pos="2432"/>
        <p:guide orient="horz" pos="2341"/>
        <p:guide orient="horz" pos="890"/>
        <p:guide orient="horz" pos="799"/>
        <p:guide pos="340"/>
        <p:guide pos="158"/>
        <p:guide pos="2880"/>
        <p:guide pos="2971"/>
        <p:guide pos="5511"/>
        <p:guide pos="4604"/>
        <p:guide pos="3787"/>
        <p:guide pos="387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91" d="100"/>
          <a:sy n="91" d="100"/>
        </p:scale>
        <p:origin x="-3648" y="-108"/>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7.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2.xml"/><Relationship Id="rId34" Type="http://schemas.openxmlformats.org/officeDocument/2006/relationships/notesMaster" Target="notesMasters/notesMaster1.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 Target="slides/slide1.xml"/><Relationship Id="rId29"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tags" Target="tags/tag1.xml"/><Relationship Id="rId10" Type="http://schemas.openxmlformats.org/officeDocument/2006/relationships/customXml" Target="../customXml/item10.xml"/><Relationship Id="rId19" Type="http://schemas.openxmlformats.org/officeDocument/2006/relationships/slideMaster" Target="slideMasters/slideMaster1.xml"/><Relationship Id="rId31" Type="http://schemas.openxmlformats.org/officeDocument/2006/relationships/slide" Target="slides/slide12.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302" name="Rectangle 6"/>
          <p:cNvSpPr>
            <a:spLocks noChangeArrowheads="1"/>
          </p:cNvSpPr>
          <p:nvPr/>
        </p:nvSpPr>
        <p:spPr bwMode="auto">
          <a:xfrm>
            <a:off x="0" y="0"/>
            <a:ext cx="7099300" cy="698500"/>
          </a:xfrm>
          <a:prstGeom prst="rect">
            <a:avLst/>
          </a:prstGeom>
          <a:solidFill>
            <a:srgbClr val="879BAA"/>
          </a:solidFill>
          <a:ln w="9525" algn="ctr">
            <a:noFill/>
            <a:miter lim="800000"/>
            <a:headEnd/>
            <a:tailEnd/>
          </a:ln>
          <a:effectLst/>
        </p:spPr>
        <p:txBody>
          <a:bodyPr wrap="none" anchor="ctr"/>
          <a:lstStyle/>
          <a:p>
            <a:endParaRPr lang="de-DE"/>
          </a:p>
        </p:txBody>
      </p:sp>
      <p:sp>
        <p:nvSpPr>
          <p:cNvPr id="173058" name="Rectangle 2"/>
          <p:cNvSpPr>
            <a:spLocks noGrp="1" noChangeArrowheads="1"/>
          </p:cNvSpPr>
          <p:nvPr>
            <p:ph type="hdr" sz="quarter"/>
          </p:nvPr>
        </p:nvSpPr>
        <p:spPr bwMode="auto">
          <a:xfrm>
            <a:off x="0" y="0"/>
            <a:ext cx="3249613"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defTabSz="942975">
              <a:spcBef>
                <a:spcPct val="0"/>
              </a:spcBef>
              <a:defRPr sz="1200">
                <a:solidFill>
                  <a:schemeClr val="bg1"/>
                </a:solidFill>
                <a:latin typeface="Siemens Sans" pitchFamily="2" charset="0"/>
              </a:defRPr>
            </a:lvl1pPr>
          </a:lstStyle>
          <a:p>
            <a:endParaRPr lang="en-US" dirty="0">
              <a:latin typeface="Arial" pitchFamily="34" charset="0"/>
            </a:endParaRPr>
          </a:p>
        </p:txBody>
      </p:sp>
      <p:sp>
        <p:nvSpPr>
          <p:cNvPr id="173059" name="Rectangle 3"/>
          <p:cNvSpPr>
            <a:spLocks noGrp="1" noChangeArrowheads="1"/>
          </p:cNvSpPr>
          <p:nvPr>
            <p:ph type="dt" sz="quarter" idx="1"/>
          </p:nvPr>
        </p:nvSpPr>
        <p:spPr bwMode="auto">
          <a:xfrm>
            <a:off x="3849688" y="0"/>
            <a:ext cx="3249612"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algn="r" defTabSz="942975">
              <a:spcBef>
                <a:spcPct val="0"/>
              </a:spcBef>
              <a:defRPr sz="1200">
                <a:solidFill>
                  <a:schemeClr val="bg1"/>
                </a:solidFill>
                <a:latin typeface="Siemens Sans" pitchFamily="2" charset="0"/>
              </a:defRPr>
            </a:lvl1pPr>
          </a:lstStyle>
          <a:p>
            <a:endParaRPr lang="en-US" dirty="0">
              <a:latin typeface="Arial" pitchFamily="34" charset="0"/>
            </a:endParaRPr>
          </a:p>
        </p:txBody>
      </p:sp>
      <p:sp>
        <p:nvSpPr>
          <p:cNvPr id="173060" name="Rectangle 4"/>
          <p:cNvSpPr>
            <a:spLocks noGrp="1" noChangeArrowheads="1"/>
          </p:cNvSpPr>
          <p:nvPr>
            <p:ph type="ftr" sz="quarter" idx="2"/>
          </p:nvPr>
        </p:nvSpPr>
        <p:spPr bwMode="auto">
          <a:xfrm>
            <a:off x="0" y="9682163"/>
            <a:ext cx="3249613" cy="552450"/>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defTabSz="942975">
              <a:spcBef>
                <a:spcPct val="0"/>
              </a:spcBef>
              <a:defRPr sz="1200">
                <a:solidFill>
                  <a:schemeClr val="tx1"/>
                </a:solidFill>
                <a:latin typeface="Siemens Sans" pitchFamily="2" charset="0"/>
              </a:defRPr>
            </a:lvl1pPr>
          </a:lstStyle>
          <a:p>
            <a:endParaRPr lang="en-US" dirty="0">
              <a:latin typeface="Arial" pitchFamily="34" charset="0"/>
            </a:endParaRPr>
          </a:p>
        </p:txBody>
      </p:sp>
      <p:sp>
        <p:nvSpPr>
          <p:cNvPr id="173061" name="Rectangle 5"/>
          <p:cNvSpPr>
            <a:spLocks noGrp="1" noChangeArrowheads="1"/>
          </p:cNvSpPr>
          <p:nvPr>
            <p:ph type="sldNum" sz="quarter" idx="3"/>
          </p:nvPr>
        </p:nvSpPr>
        <p:spPr bwMode="auto">
          <a:xfrm>
            <a:off x="3849688" y="9682163"/>
            <a:ext cx="3249612" cy="552450"/>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algn="r" defTabSz="942975">
              <a:spcBef>
                <a:spcPct val="0"/>
              </a:spcBef>
              <a:defRPr sz="1200">
                <a:solidFill>
                  <a:schemeClr val="tx1"/>
                </a:solidFill>
                <a:latin typeface="Siemens Sans" pitchFamily="2" charset="0"/>
              </a:defRPr>
            </a:lvl1pPr>
          </a:lstStyle>
          <a:p>
            <a:r>
              <a:rPr lang="de-DE" dirty="0">
                <a:latin typeface="Arial" pitchFamily="34" charset="0"/>
              </a:rPr>
              <a:t>Handzettel </a:t>
            </a:r>
            <a:fld id="{BFC713D8-7968-482B-A79F-9C586FE5053A}" type="slidenum">
              <a:rPr lang="de-DE">
                <a:latin typeface="Arial" pitchFamily="34" charset="0"/>
              </a:rPr>
              <a:pPr/>
              <a:t>‹#›</a:t>
            </a:fld>
            <a:endParaRPr lang="de-DE" dirty="0">
              <a:latin typeface="Arial" pitchFamily="34" charset="0"/>
            </a:endParaRPr>
          </a:p>
        </p:txBody>
      </p:sp>
    </p:spTree>
    <p:extLst>
      <p:ext uri="{BB962C8B-B14F-4D97-AF65-F5344CB8AC3E}">
        <p14:creationId xmlns:p14="http://schemas.microsoft.com/office/powerpoint/2010/main" val="23718505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0" y="0"/>
            <a:ext cx="3249613"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defTabSz="942975">
              <a:spcBef>
                <a:spcPct val="0"/>
              </a:spcBef>
              <a:defRPr sz="1200">
                <a:solidFill>
                  <a:schemeClr val="tx1"/>
                </a:solidFill>
                <a:latin typeface="Arial" pitchFamily="34" charset="0"/>
              </a:defRPr>
            </a:lvl1pPr>
          </a:lstStyle>
          <a:p>
            <a:endParaRPr lang="en-US" dirty="0"/>
          </a:p>
        </p:txBody>
      </p:sp>
      <p:sp>
        <p:nvSpPr>
          <p:cNvPr id="77827" name="Rectangle 3"/>
          <p:cNvSpPr>
            <a:spLocks noGrp="1" noChangeArrowheads="1"/>
          </p:cNvSpPr>
          <p:nvPr>
            <p:ph type="dt" idx="1"/>
          </p:nvPr>
        </p:nvSpPr>
        <p:spPr bwMode="auto">
          <a:xfrm>
            <a:off x="3849688" y="0"/>
            <a:ext cx="3248025"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algn="r" defTabSz="942975">
              <a:spcBef>
                <a:spcPct val="0"/>
              </a:spcBef>
              <a:defRPr sz="1200">
                <a:solidFill>
                  <a:schemeClr val="tx1"/>
                </a:solidFill>
                <a:latin typeface="Arial" pitchFamily="34" charset="0"/>
              </a:defRPr>
            </a:lvl1pPr>
          </a:lstStyle>
          <a:p>
            <a:endParaRPr lang="en-US" dirty="0"/>
          </a:p>
        </p:txBody>
      </p:sp>
      <p:sp>
        <p:nvSpPr>
          <p:cNvPr id="77828" name="Rectangle 4"/>
          <p:cNvSpPr>
            <a:spLocks noGrp="1" noRot="1" noChangeAspect="1" noChangeArrowheads="1" noTextEdit="1"/>
          </p:cNvSpPr>
          <p:nvPr>
            <p:ph type="sldImg" idx="2"/>
          </p:nvPr>
        </p:nvSpPr>
        <p:spPr bwMode="auto">
          <a:xfrm>
            <a:off x="992188" y="768350"/>
            <a:ext cx="5116512"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77829" name="Rectangle 5"/>
          <p:cNvSpPr>
            <a:spLocks noGrp="1" noChangeArrowheads="1"/>
          </p:cNvSpPr>
          <p:nvPr>
            <p:ph type="body" sz="quarter" idx="3"/>
          </p:nvPr>
        </p:nvSpPr>
        <p:spPr bwMode="auto">
          <a:xfrm>
            <a:off x="238125" y="4822825"/>
            <a:ext cx="6623050" cy="45656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77830" name="Rectangle 6"/>
          <p:cNvSpPr>
            <a:spLocks noGrp="1" noChangeArrowheads="1"/>
          </p:cNvSpPr>
          <p:nvPr>
            <p:ph type="ftr" sz="quarter" idx="4"/>
          </p:nvPr>
        </p:nvSpPr>
        <p:spPr bwMode="auto">
          <a:xfrm>
            <a:off x="0" y="9682163"/>
            <a:ext cx="3249613" cy="550862"/>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defTabSz="942975">
              <a:spcBef>
                <a:spcPct val="0"/>
              </a:spcBef>
              <a:defRPr sz="1200">
                <a:solidFill>
                  <a:schemeClr val="tx1"/>
                </a:solidFill>
                <a:latin typeface="Arial" pitchFamily="34" charset="0"/>
              </a:defRPr>
            </a:lvl1pPr>
          </a:lstStyle>
          <a:p>
            <a:endParaRPr lang="en-US" dirty="0"/>
          </a:p>
        </p:txBody>
      </p:sp>
      <p:sp>
        <p:nvSpPr>
          <p:cNvPr id="77831" name="Rectangle 7"/>
          <p:cNvSpPr>
            <a:spLocks noGrp="1" noChangeArrowheads="1"/>
          </p:cNvSpPr>
          <p:nvPr>
            <p:ph type="sldNum" sz="quarter" idx="5"/>
          </p:nvPr>
        </p:nvSpPr>
        <p:spPr bwMode="auto">
          <a:xfrm>
            <a:off x="3849688" y="9682163"/>
            <a:ext cx="3248025" cy="550862"/>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algn="r" defTabSz="942975">
              <a:spcBef>
                <a:spcPct val="0"/>
              </a:spcBef>
              <a:defRPr sz="1200">
                <a:solidFill>
                  <a:schemeClr val="tx1"/>
                </a:solidFill>
                <a:latin typeface="Siemens Sans" pitchFamily="2" charset="0"/>
              </a:defRPr>
            </a:lvl1pPr>
          </a:lstStyle>
          <a:p>
            <a:r>
              <a:rPr lang="de-DE" dirty="0" smtClean="0">
                <a:latin typeface="Arial" pitchFamily="34" charset="0"/>
              </a:rPr>
              <a:t>Notizen </a:t>
            </a:r>
            <a:fld id="{AD141568-5488-4AC9-B82D-9F5CE1225E2A}" type="slidenum">
              <a:rPr lang="de-DE" smtClean="0">
                <a:latin typeface="Arial" pitchFamily="34" charset="0"/>
              </a:rPr>
              <a:pPr/>
              <a:t>‹#›</a:t>
            </a:fld>
            <a:endParaRPr lang="de-DE" dirty="0">
              <a:latin typeface="Arial" pitchFamily="34" charset="0"/>
            </a:endParaRPr>
          </a:p>
        </p:txBody>
      </p:sp>
    </p:spTree>
    <p:extLst>
      <p:ext uri="{BB962C8B-B14F-4D97-AF65-F5344CB8AC3E}">
        <p14:creationId xmlns:p14="http://schemas.microsoft.com/office/powerpoint/2010/main" val="38342192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1051616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3799064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2621079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4022600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3258026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2842113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3738298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3562093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1582817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1725702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1397755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217596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110566261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customXml" Target="../../customXml/item8.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customXml" Target="../../customXml/item16.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customXml" Target="../../customXml/item7.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customXml" Target="../../customXml/item2.xml"/><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customXml" Target="../../customXml/item10.xml"/><Relationship Id="rId5" Type="http://schemas.openxmlformats.org/officeDocument/2006/relationships/slideMaster" Target="../slideMasters/slideMaster1.xml"/><Relationship Id="rId4" Type="http://schemas.openxmlformats.org/officeDocument/2006/relationships/tags" Target="../tags/tag7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customXml" Target="../../customXml/item4.xml"/><Relationship Id="rId6" Type="http://schemas.openxmlformats.org/officeDocument/2006/relationships/slideMaster" Target="../slideMasters/slideMaster1.xml"/><Relationship Id="rId5" Type="http://schemas.openxmlformats.org/officeDocument/2006/relationships/tags" Target="../tags/tag76.xml"/><Relationship Id="rId4" Type="http://schemas.openxmlformats.org/officeDocument/2006/relationships/tags" Target="../tags/tag7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customXml" Target="../../customXml/item6.xml"/><Relationship Id="rId6" Type="http://schemas.openxmlformats.org/officeDocument/2006/relationships/slideMaster" Target="../slideMasters/slideMaster1.xml"/><Relationship Id="rId5" Type="http://schemas.openxmlformats.org/officeDocument/2006/relationships/tags" Target="../tags/tag80.xml"/><Relationship Id="rId4" Type="http://schemas.openxmlformats.org/officeDocument/2006/relationships/tags" Target="../tags/tag79.xml"/></Relationships>
</file>

<file path=ppt/slideLayouts/_rels/slideLayout1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2.xml"/><Relationship Id="rId7" Type="http://schemas.openxmlformats.org/officeDocument/2006/relationships/tags" Target="../tags/tag86.xml"/><Relationship Id="rId2" Type="http://schemas.openxmlformats.org/officeDocument/2006/relationships/tags" Target="../tags/tag81.xml"/><Relationship Id="rId1" Type="http://schemas.openxmlformats.org/officeDocument/2006/relationships/customXml" Target="../../customXml/item11.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8.xml"/><Relationship Id="rId7" Type="http://schemas.openxmlformats.org/officeDocument/2006/relationships/image" Target="../media/image2.png"/><Relationship Id="rId2" Type="http://schemas.openxmlformats.org/officeDocument/2006/relationships/tags" Target="../tags/tag37.xml"/><Relationship Id="rId1" Type="http://schemas.openxmlformats.org/officeDocument/2006/relationships/customXml" Target="../../customXml/item1.xml"/><Relationship Id="rId6" Type="http://schemas.openxmlformats.org/officeDocument/2006/relationships/slideMaster" Target="../slideMasters/slideMaster1.xml"/><Relationship Id="rId5" Type="http://schemas.openxmlformats.org/officeDocument/2006/relationships/tags" Target="../tags/tag40.xml"/><Relationship Id="rId4" Type="http://schemas.openxmlformats.org/officeDocument/2006/relationships/tags" Target="../tags/tag39.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4.png"/><Relationship Id="rId2" Type="http://schemas.openxmlformats.org/officeDocument/2006/relationships/tags" Target="../tags/tag41.xml"/><Relationship Id="rId1" Type="http://schemas.openxmlformats.org/officeDocument/2006/relationships/customXml" Target="../../customXml/item9.xml"/><Relationship Id="rId6" Type="http://schemas.openxmlformats.org/officeDocument/2006/relationships/slideMaster" Target="../slideMasters/slideMaster1.xml"/><Relationship Id="rId5" Type="http://schemas.openxmlformats.org/officeDocument/2006/relationships/tags" Target="../tags/tag44.xml"/><Relationship Id="rId4" Type="http://schemas.openxmlformats.org/officeDocument/2006/relationships/tags" Target="../tags/tag4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customXml" Target="../../customXml/item13.xml"/><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8.xml"/><Relationship Id="rId1" Type="http://schemas.openxmlformats.org/officeDocument/2006/relationships/customXml" Target="../../customXml/item18.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customXml" Target="../../customXml/item5.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customXml" Target="../../customXml/item3.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customXml" Target="../../customXml/item1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customXml" Target="../../customXml/item14.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big bar down)" type="title" preserve="1">
  <p:cSld name="Title (big bar down)">
    <p:spTree>
      <p:nvGrpSpPr>
        <p:cNvPr id="1" name=""/>
        <p:cNvGrpSpPr/>
        <p:nvPr/>
      </p:nvGrpSpPr>
      <p:grpSpPr>
        <a:xfrm>
          <a:off x="0" y="0"/>
          <a:ext cx="0" cy="0"/>
          <a:chOff x="0" y="0"/>
          <a:chExt cx="0" cy="0"/>
        </a:xfrm>
      </p:grpSpPr>
      <p:pic>
        <p:nvPicPr>
          <p:cNvPr id="13" name="Grafik 9"/>
          <p:cNvPicPr>
            <a:picLocks/>
          </p:cNvPicPr>
          <p:nvPr userDrawn="1"/>
        </p:nvPicPr>
        <p:blipFill rotWithShape="1">
          <a:blip r:embed="rId8">
            <a:extLst>
              <a:ext uri="{28A0092B-C50C-407E-A947-70E740481C1C}">
                <a14:useLocalDpi xmlns:a14="http://schemas.microsoft.com/office/drawing/2010/main" val="0"/>
              </a:ext>
            </a:extLst>
          </a:blip>
          <a:srcRect t="986" b="-1"/>
          <a:stretch/>
        </p:blipFill>
        <p:spPr>
          <a:xfrm>
            <a:off x="0" y="1588"/>
            <a:ext cx="9176648" cy="4147501"/>
          </a:xfrm>
          <a:prstGeom prst="rect">
            <a:avLst/>
          </a:prstGeom>
        </p:spPr>
      </p:pic>
      <p:sp>
        <p:nvSpPr>
          <p:cNvPr id="57350" name="cdtRectangle 115 Id57350"/>
          <p:cNvSpPr>
            <a:spLocks noGrp="1" noChangeArrowheads="1"/>
          </p:cNvSpPr>
          <p:nvPr>
            <p:ph type="ctrTitle" hasCustomPrompt="1"/>
            <p:custDataLst>
              <p:tags r:id="rId2"/>
            </p:custDataLst>
          </p:nvPr>
        </p:nvSpPr>
        <p:spPr bwMode="gray">
          <a:xfrm>
            <a:off x="250825" y="4149090"/>
            <a:ext cx="8893175" cy="870014"/>
          </a:xfrm>
          <a:solidFill>
            <a:srgbClr val="879BAA"/>
          </a:solidFill>
        </p:spPr>
        <p:txBody>
          <a:bodyPr wrap="square" lIns="270000" tIns="144000" rIns="396000" bIns="108000" anchor="t">
            <a:spAutoFit/>
          </a:bodyPr>
          <a:lstStyle>
            <a:lvl1pPr>
              <a:defRPr sz="4000" baseline="0" smtClean="0">
                <a:solidFill>
                  <a:srgbClr val="FFFFFF"/>
                </a:solidFill>
                <a:latin typeface="Arial" pitchFamily="34" charset="0"/>
              </a:defRPr>
            </a:lvl1pPr>
          </a:lstStyle>
          <a:p>
            <a:r>
              <a:rPr lang="en-US" dirty="0" smtClean="0"/>
              <a:t>Enter presentation title</a:t>
            </a:r>
          </a:p>
        </p:txBody>
      </p:sp>
      <p:sp>
        <p:nvSpPr>
          <p:cNvPr id="57351" name="cdtRectangle 116 Id57351"/>
          <p:cNvSpPr>
            <a:spLocks noGrp="1" noChangeArrowheads="1"/>
          </p:cNvSpPr>
          <p:nvPr>
            <p:ph type="subTitle" idx="1" hasCustomPrompt="1"/>
            <p:custDataLst>
              <p:tags r:id="rId3"/>
            </p:custDataLst>
          </p:nvPr>
        </p:nvSpPr>
        <p:spPr bwMode="gray">
          <a:xfrm>
            <a:off x="250825" y="3756008"/>
            <a:ext cx="8893175" cy="393082"/>
          </a:xfrm>
          <a:solidFill>
            <a:srgbClr val="233746">
              <a:alpha val="65000"/>
            </a:srgbClr>
          </a:solidFill>
        </p:spPr>
        <p:txBody>
          <a:bodyPr wrap="square" lIns="270000" tIns="18000" rIns="396000" bIns="36000" anchor="b">
            <a:noAutofit/>
          </a:bodyPr>
          <a:lstStyle>
            <a:lvl1pPr marL="0" marR="0" indent="0" algn="l" defTabSz="914400" rtl="0" eaLnBrk="1" fontAlgn="base" latinLnBrk="0" hangingPunct="1">
              <a:lnSpc>
                <a:spcPct val="110000"/>
              </a:lnSpc>
              <a:spcBef>
                <a:spcPct val="0"/>
              </a:spcBef>
              <a:spcAft>
                <a:spcPct val="0"/>
              </a:spcAft>
              <a:buClr>
                <a:schemeClr val="accent1"/>
              </a:buClr>
              <a:buSzTx/>
              <a:buFont typeface="Arial" pitchFamily="34" charset="0"/>
              <a:buNone/>
              <a:tabLst/>
              <a:defRPr sz="2000" smtClean="0">
                <a:solidFill>
                  <a:schemeClr val="bg1"/>
                </a:solidFill>
                <a:latin typeface="Arial" pitchFamily="34" charset="0"/>
              </a:defRPr>
            </a:lvl1pPr>
          </a:lstStyle>
          <a:p>
            <a:r>
              <a:rPr lang="en-US" dirty="0" smtClean="0"/>
              <a:t>Enter the name and title of the presenter</a:t>
            </a:r>
          </a:p>
        </p:txBody>
      </p:sp>
      <p:pic>
        <p:nvPicPr>
          <p:cNvPr id="11" name="cdtPicture 10 Id11" descr="SIE_Logo_Layer_Petrol_RGB_A3_76mm.wmf"/>
          <p:cNvPicPr>
            <a:picLocks noChangeAspect="1"/>
          </p:cNvPicPr>
          <p:nvPr userDrawn="1">
            <p:custDataLst>
              <p:tags r:id="rId4"/>
            </p:custDataLst>
          </p:nvPr>
        </p:nvPicPr>
        <p:blipFill>
          <a:blip r:embed="rId9"/>
          <a:stretch>
            <a:fillRect/>
          </a:stretch>
        </p:blipFill>
        <p:spPr>
          <a:xfrm>
            <a:off x="539750" y="0"/>
            <a:ext cx="1728000" cy="967833"/>
          </a:xfrm>
          <a:prstGeom prst="rect">
            <a:avLst/>
          </a:prstGeom>
        </p:spPr>
      </p:pic>
      <p:sp>
        <p:nvSpPr>
          <p:cNvPr id="10" name="cdtText Box 133 Id10"/>
          <p:cNvSpPr txBox="1">
            <a:spLocks noChangeArrowheads="1"/>
          </p:cNvSpPr>
          <p:nvPr userDrawn="1">
            <p:custDataLst>
              <p:tags r:id="rId5"/>
            </p:custDataLst>
          </p:nvPr>
        </p:nvSpPr>
        <p:spPr bwMode="auto">
          <a:xfrm>
            <a:off x="0" y="6235006"/>
            <a:ext cx="9144000" cy="431800"/>
          </a:xfrm>
          <a:prstGeom prst="rect">
            <a:avLst/>
          </a:prstGeom>
          <a:noFill/>
          <a:ln w="9525">
            <a:noFill/>
            <a:miter lim="800000"/>
            <a:headEnd/>
            <a:tailEnd/>
          </a:ln>
          <a:effectLst/>
        </p:spPr>
        <p:txBody>
          <a:bodyPr lIns="540000" tIns="144000" rIns="2124000" bIns="0" anchor="ctr"/>
          <a:lstStyle/>
          <a:p>
            <a:r>
              <a:rPr lang="en-US" sz="1000" b="0" dirty="0" smtClean="0">
                <a:solidFill>
                  <a:srgbClr val="879BAA"/>
                </a:solidFill>
              </a:rPr>
              <a:t>Restricted © Siemens AG 2014</a:t>
            </a:r>
            <a:endParaRPr lang="en-US" sz="1000" b="0" dirty="0">
              <a:solidFill>
                <a:srgbClr val="879BAA"/>
              </a:solidFill>
            </a:endParaRPr>
          </a:p>
        </p:txBody>
      </p:sp>
      <p:sp>
        <p:nvSpPr>
          <p:cNvPr id="15" name="cdtText Box 101 Id15"/>
          <p:cNvSpPr txBox="1">
            <a:spLocks noChangeArrowheads="1"/>
          </p:cNvSpPr>
          <p:nvPr userDrawn="1">
            <p:custDataLst>
              <p:tags r:id="rId6"/>
            </p:custDataLst>
          </p:nvPr>
        </p:nvSpPr>
        <p:spPr bwMode="auto">
          <a:xfrm>
            <a:off x="4572000"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sp>
        <p:nvSpPr>
          <p:cNvPr id="3" name="TextBox 2"/>
          <p:cNvSpPr txBox="1"/>
          <p:nvPr userDrawn="1"/>
        </p:nvSpPr>
        <p:spPr>
          <a:xfrm>
            <a:off x="9158360" y="2137890"/>
            <a:ext cx="0" cy="200055"/>
          </a:xfrm>
          <a:prstGeom prst="rect">
            <a:avLst/>
          </a:prstGeom>
          <a:noFill/>
        </p:spPr>
        <p:txBody>
          <a:bodyPr wrap="none" lIns="0" tIns="0" rIns="0" bIns="0" rtlCol="0">
            <a:spAutoFit/>
          </a:bodyPr>
          <a:lstStyle/>
          <a:p>
            <a:pPr>
              <a:lnSpc>
                <a:spcPct val="110000"/>
              </a:lnSpc>
              <a:spcBef>
                <a:spcPts val="0"/>
              </a:spcBef>
            </a:pPr>
            <a:endParaRPr lang="en-US" sz="1200" dirty="0" smtClean="0">
              <a:solidFill>
                <a:schemeClr val="tx1"/>
              </a:solidFill>
            </a:endParaRPr>
          </a:p>
        </p:txBody>
      </p:sp>
      <p:sp>
        <p:nvSpPr>
          <p:cNvPr id="16" name="TextBox 15"/>
          <p:cNvSpPr txBox="1"/>
          <p:nvPr userDrawn="1"/>
        </p:nvSpPr>
        <p:spPr>
          <a:xfrm>
            <a:off x="4917344" y="5747460"/>
            <a:ext cx="3831369" cy="615553"/>
          </a:xfrm>
          <a:prstGeom prst="rect">
            <a:avLst/>
          </a:prstGeom>
          <a:noFill/>
        </p:spPr>
        <p:txBody>
          <a:bodyPr wrap="none" lIns="0" tIns="0" rIns="0" bIns="0" rtlCol="0">
            <a:spAutoFit/>
          </a:bodyPr>
          <a:lstStyle/>
          <a:p>
            <a:pPr algn="r">
              <a:lnSpc>
                <a:spcPct val="100000"/>
              </a:lnSpc>
              <a:spcBef>
                <a:spcPts val="0"/>
              </a:spcBef>
            </a:pPr>
            <a:r>
              <a:rPr lang="en-US" sz="2000" b="1" baseline="0" dirty="0" smtClean="0">
                <a:solidFill>
                  <a:srgbClr val="879BAA"/>
                </a:solidFill>
                <a:latin typeface="Arial" pitchFamily="34" charset="0"/>
                <a:ea typeface="+mn-ea"/>
                <a:cs typeface="Arial" pitchFamily="34" charset="0"/>
              </a:rPr>
              <a:t>SOLID EDGE UNIVERSITY 2014</a:t>
            </a:r>
          </a:p>
          <a:p>
            <a:pPr algn="r">
              <a:lnSpc>
                <a:spcPct val="100000"/>
              </a:lnSpc>
              <a:spcBef>
                <a:spcPts val="0"/>
              </a:spcBef>
            </a:pPr>
            <a:r>
              <a:rPr lang="en-US" sz="2000" baseline="0" dirty="0" smtClean="0">
                <a:solidFill>
                  <a:srgbClr val="879BAA"/>
                </a:solidFill>
                <a:latin typeface="Arial" pitchFamily="34" charset="0"/>
                <a:ea typeface="+mn-ea"/>
                <a:cs typeface="Arial" pitchFamily="34" charset="0"/>
              </a:rPr>
              <a:t>Re-imagine What’s Possible</a:t>
            </a:r>
          </a:p>
        </p:txBody>
      </p:sp>
      <p:sp>
        <p:nvSpPr>
          <p:cNvPr id="17" name="TextBox 16"/>
          <p:cNvSpPr txBox="1"/>
          <p:nvPr userDrawn="1"/>
        </p:nvSpPr>
        <p:spPr>
          <a:xfrm>
            <a:off x="8186656" y="6414474"/>
            <a:ext cx="570669" cy="187424"/>
          </a:xfrm>
          <a:prstGeom prst="rect">
            <a:avLst/>
          </a:prstGeom>
          <a:noFill/>
        </p:spPr>
        <p:txBody>
          <a:bodyPr wrap="none" lIns="0" tIns="0" rIns="0" bIns="0" rtlCol="0">
            <a:spAutoFit/>
          </a:bodyPr>
          <a:lstStyle/>
          <a:p>
            <a:pPr>
              <a:lnSpc>
                <a:spcPct val="110000"/>
              </a:lnSpc>
              <a:spcBef>
                <a:spcPts val="0"/>
              </a:spcBef>
            </a:pPr>
            <a:r>
              <a:rPr lang="en-US" sz="1200" b="0" dirty="0" smtClean="0">
                <a:solidFill>
                  <a:srgbClr val="879BAA"/>
                </a:solidFill>
              </a:rPr>
              <a:t>#SEU14</a:t>
            </a:r>
          </a:p>
        </p:txBody>
      </p:sp>
      <p:sp>
        <p:nvSpPr>
          <p:cNvPr id="18" name="Rectangle 17"/>
          <p:cNvSpPr/>
          <p:nvPr userDrawn="1"/>
        </p:nvSpPr>
        <p:spPr>
          <a:xfrm>
            <a:off x="442387" y="6023065"/>
            <a:ext cx="2547652" cy="400110"/>
          </a:xfrm>
          <a:prstGeom prst="rect">
            <a:avLst/>
          </a:prstGeom>
        </p:spPr>
        <p:txBody>
          <a:bodyPr wrap="square">
            <a:spAutoFit/>
          </a:bodyPr>
          <a:lstStyle/>
          <a:p>
            <a:pPr algn="l"/>
            <a:r>
              <a:rPr lang="en-US" sz="1000" b="0" dirty="0" smtClean="0">
                <a:solidFill>
                  <a:srgbClr val="879BAA"/>
                </a:solidFill>
              </a:rPr>
              <a:t>Solid</a:t>
            </a:r>
            <a:r>
              <a:rPr lang="en-US" sz="1000" b="0" baseline="0" dirty="0" smtClean="0">
                <a:solidFill>
                  <a:srgbClr val="879BAA"/>
                </a:solidFill>
              </a:rPr>
              <a:t> Edge University 2014</a:t>
            </a:r>
            <a:br>
              <a:rPr lang="en-US" sz="1000" b="0" baseline="0" dirty="0" smtClean="0">
                <a:solidFill>
                  <a:srgbClr val="879BAA"/>
                </a:solidFill>
              </a:rPr>
            </a:br>
            <a:r>
              <a:rPr lang="en-US" sz="1000" b="0" baseline="0" dirty="0" smtClean="0">
                <a:solidFill>
                  <a:srgbClr val="879BAA"/>
                </a:solidFill>
              </a:rPr>
              <a:t>May 12-14, Atlanta, GA, USA</a:t>
            </a:r>
            <a:endParaRPr lang="en-US" sz="1000" dirty="0"/>
          </a:p>
        </p:txBody>
      </p:sp>
    </p:spTree>
    <p:custDataLst>
      <p:custData r:id="rId1"/>
    </p:custData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25920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3276000" y="1412875"/>
            <a:ext cx="2735862"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dtContent Placeholder 11 Id12"/>
          <p:cNvSpPr>
            <a:spLocks noGrp="1"/>
          </p:cNvSpPr>
          <p:nvPr>
            <p:ph sz="quarter" idx="14" hasCustomPrompt="1"/>
            <p:custDataLst>
              <p:tags r:id="rId5"/>
            </p:custDataLst>
          </p:nvPr>
        </p:nvSpPr>
        <p:spPr>
          <a:xfrm>
            <a:off x="6156325" y="1412875"/>
            <a:ext cx="2592388"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objects" type="fourObj" preserve="1">
  <p:cSld name="Four objects">
    <p:spTree>
      <p:nvGrpSpPr>
        <p:cNvPr id="1" name=""/>
        <p:cNvGrpSpPr/>
        <p:nvPr/>
      </p:nvGrpSpPr>
      <p:grpSpPr>
        <a:xfrm>
          <a:off x="0" y="0"/>
          <a:ext cx="0" cy="0"/>
          <a:chOff x="0" y="0"/>
          <a:chExt cx="0" cy="0"/>
        </a:xfrm>
      </p:grpSpPr>
      <p:sp>
        <p:nvSpPr>
          <p:cNvPr id="2" name="cdtTitle 1 Id2"/>
          <p:cNvSpPr>
            <a:spLocks noGrp="1"/>
          </p:cNvSpPr>
          <p:nvPr>
            <p:ph type="title" sz="quarter" hasCustomPrompt="1"/>
            <p:custDataLst>
              <p:tags r:id="rId2"/>
            </p:custDataLst>
          </p:nvPr>
        </p:nvSpPr>
        <p:spPr>
          <a:xfrm>
            <a:off x="0" y="0"/>
            <a:ext cx="9144000" cy="1268413"/>
          </a:xfrm>
          <a:noFill/>
          <a:ln w="9525">
            <a:noFill/>
            <a:miter lim="800000"/>
            <a:headEnd/>
            <a:tailEnd/>
          </a:ln>
        </p:spPr>
        <p:txBody>
          <a:bodyPr vert="horz" wrap="square" lIns="540000" tIns="396000" rIns="2124000" bIns="234000" numCol="1" anchor="b"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lang="de-DE"/>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noProof="0" dirty="0" smtClean="0"/>
              <a:t>Click the style sheet to edit the title</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quarter" idx="1" hasCustomPrompt="1"/>
            <p:custDataLst>
              <p:tags r:id="rId3"/>
            </p:custDataLst>
          </p:nvPr>
        </p:nvSpPr>
        <p:spPr>
          <a:xfrm>
            <a:off x="539750" y="1412876"/>
            <a:ext cx="403225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lang="de-DE" noProof="0" dirty="0" smtClean="0">
                <a:solidFill>
                  <a:schemeClr val="tx1"/>
                </a:solidFill>
              </a:defRPr>
            </a:lvl2pPr>
            <a:lvl3pPr>
              <a:defRPr lang="de-DE" noProof="0" dirty="0" smtClean="0">
                <a:solidFill>
                  <a:schemeClr val="tx1"/>
                </a:solidFill>
              </a:defRPr>
            </a:lvl3pPr>
            <a:lvl4pPr>
              <a:defRPr lang="de-DE" noProof="0" dirty="0" smtClean="0">
                <a:solidFill>
                  <a:schemeClr val="tx1"/>
                </a:solidFill>
              </a:defRPr>
            </a:lvl4pPr>
            <a:lvl5pPr>
              <a:defRPr lang="de-DE" noProof="0" dirty="0">
                <a:solidFill>
                  <a:schemeClr val="tx1"/>
                </a:solidFill>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4" name="cdtContent Placeholder 3 Id4"/>
          <p:cNvSpPr>
            <a:spLocks noGrp="1"/>
          </p:cNvSpPr>
          <p:nvPr>
            <p:ph sz="quarter" idx="2" hasCustomPrompt="1"/>
            <p:custDataLst>
              <p:tags r:id="rId4"/>
            </p:custDataLst>
          </p:nvPr>
        </p:nvSpPr>
        <p:spPr>
          <a:xfrm>
            <a:off x="4716463" y="1412875"/>
            <a:ext cx="403225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kumimoji="0" lang="de-DE" sz="1800" b="0" i="0" u="none" strike="noStrike" kern="0" cap="none" spc="0" normalizeH="0" baseline="0" noProof="0" dirty="0" smtClean="0">
                <a:ln>
                  <a:noFill/>
                </a:ln>
                <a:solidFill>
                  <a:schemeClr val="tx1"/>
                </a:solidFill>
                <a:effectLst/>
                <a:uLnTx/>
                <a:uFillTx/>
              </a:defRPr>
            </a:lvl2pPr>
            <a:lvl3pPr>
              <a:defRPr kumimoji="0" lang="de-DE" sz="1800" b="0" i="0" u="none" strike="noStrike" kern="0" cap="none" spc="0" normalizeH="0" baseline="0" noProof="0" dirty="0" smtClean="0">
                <a:ln>
                  <a:noFill/>
                </a:ln>
                <a:solidFill>
                  <a:schemeClr val="tx1"/>
                </a:solidFill>
                <a:effectLst/>
                <a:uLnTx/>
                <a:uFillTx/>
              </a:defRPr>
            </a:lvl3pPr>
            <a:lvl4pPr>
              <a:defRPr kumimoji="0" lang="de-DE" sz="1800" b="0" i="0" u="none" strike="noStrike" kern="0" cap="none" spc="0" normalizeH="0" baseline="0" noProof="0" dirty="0" smtClean="0">
                <a:ln>
                  <a:noFill/>
                </a:ln>
                <a:solidFill>
                  <a:schemeClr val="tx1"/>
                </a:solidFill>
                <a:effectLst/>
                <a:uLnTx/>
                <a:uFillTx/>
              </a:defRPr>
            </a:lvl4pPr>
            <a:lvl5pPr>
              <a:defRPr kumimoji="0" lang="de-DE" sz="1800" b="0" i="0" u="none" strike="noStrike" kern="0" cap="none" spc="0" normalizeH="0" baseline="0" noProof="0" dirty="0">
                <a:ln>
                  <a:noFill/>
                </a:ln>
                <a:solidFill>
                  <a:schemeClr val="tx1"/>
                </a:solidFill>
                <a:effectLst/>
                <a:uLnTx/>
                <a:uFillTx/>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5" name="cdtContent Placeholder 4 Id5"/>
          <p:cNvSpPr>
            <a:spLocks noGrp="1"/>
          </p:cNvSpPr>
          <p:nvPr>
            <p:ph sz="quarter" idx="3" hasCustomPrompt="1"/>
            <p:custDataLst>
              <p:tags r:id="rId5"/>
            </p:custDataLst>
          </p:nvPr>
        </p:nvSpPr>
        <p:spPr>
          <a:xfrm>
            <a:off x="539750" y="3860800"/>
            <a:ext cx="4032250"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kumimoji="0" lang="de-DE" sz="1800" b="0" i="0" u="none" strike="noStrike" kern="0" cap="none" spc="0" normalizeH="0" baseline="0" noProof="0" dirty="0" smtClean="0">
                <a:ln>
                  <a:noFill/>
                </a:ln>
                <a:solidFill>
                  <a:schemeClr val="tx1"/>
                </a:solidFill>
                <a:effectLst/>
                <a:uLnTx/>
                <a:uFillTx/>
              </a:defRPr>
            </a:lvl2pPr>
            <a:lvl3pPr>
              <a:defRPr kumimoji="0" lang="de-DE" sz="1800" b="0" i="0" u="none" strike="noStrike" kern="0" cap="none" spc="0" normalizeH="0" baseline="0" noProof="0" dirty="0" smtClean="0">
                <a:ln>
                  <a:noFill/>
                </a:ln>
                <a:solidFill>
                  <a:schemeClr val="tx1"/>
                </a:solidFill>
                <a:effectLst/>
                <a:uLnTx/>
                <a:uFillTx/>
              </a:defRPr>
            </a:lvl3pPr>
            <a:lvl4pPr>
              <a:defRPr kumimoji="0" lang="de-DE" sz="1800" b="0" i="0" u="none" strike="noStrike" kern="0" cap="none" spc="0" normalizeH="0" baseline="0" noProof="0" dirty="0" smtClean="0">
                <a:ln>
                  <a:noFill/>
                </a:ln>
                <a:solidFill>
                  <a:schemeClr val="tx1"/>
                </a:solidFill>
                <a:effectLst/>
                <a:uLnTx/>
                <a:uFillTx/>
              </a:defRPr>
            </a:lvl4pPr>
            <a:lvl5pPr>
              <a:defRPr kumimoji="0" lang="de-DE" sz="1800" b="0" i="0" u="none" strike="noStrike" kern="0" cap="none" spc="0" normalizeH="0" baseline="0" noProof="0" dirty="0">
                <a:ln>
                  <a:noFill/>
                </a:ln>
                <a:solidFill>
                  <a:schemeClr val="tx1"/>
                </a:solidFill>
                <a:effectLst/>
                <a:uLnTx/>
                <a:uFillTx/>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6" name="cdtContent Placeholder 5 Id6"/>
          <p:cNvSpPr>
            <a:spLocks noGrp="1"/>
          </p:cNvSpPr>
          <p:nvPr>
            <p:ph sz="quarter" idx="4" hasCustomPrompt="1"/>
            <p:custDataLst>
              <p:tags r:id="rId6"/>
            </p:custDataLst>
          </p:nvPr>
        </p:nvSpPr>
        <p:spPr>
          <a:xfrm>
            <a:off x="4716463" y="3860800"/>
            <a:ext cx="4032250"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kumimoji="0" lang="de-DE" sz="1800" b="0" i="0" u="none" strike="noStrike" kern="0" cap="none" spc="0" normalizeH="0" baseline="0" noProof="0" dirty="0" smtClean="0">
                <a:ln>
                  <a:noFill/>
                </a:ln>
                <a:solidFill>
                  <a:schemeClr val="tx1"/>
                </a:solidFill>
                <a:effectLst/>
                <a:uLnTx/>
                <a:uFillTx/>
              </a:defRPr>
            </a:lvl2pPr>
            <a:lvl3pPr>
              <a:defRPr kumimoji="0" lang="de-DE" sz="1800" b="0" i="0" u="none" strike="noStrike" kern="0" cap="none" spc="0" normalizeH="0" baseline="0" noProof="0" dirty="0" smtClean="0">
                <a:ln>
                  <a:noFill/>
                </a:ln>
                <a:solidFill>
                  <a:schemeClr val="tx1"/>
                </a:solidFill>
                <a:effectLst/>
                <a:uLnTx/>
                <a:uFillTx/>
              </a:defRPr>
            </a:lvl3pPr>
            <a:lvl4pPr>
              <a:defRPr kumimoji="0" lang="de-DE" sz="1800" b="0" i="0" u="none" strike="noStrike" kern="0" cap="none" spc="0" normalizeH="0" baseline="0" noProof="0" dirty="0" smtClean="0">
                <a:ln>
                  <a:noFill/>
                </a:ln>
                <a:solidFill>
                  <a:schemeClr val="tx1"/>
                </a:solidFill>
                <a:effectLst/>
                <a:uLnTx/>
                <a:uFillTx/>
              </a:defRPr>
            </a:lvl4pPr>
            <a:lvl5pPr>
              <a:defRPr kumimoji="0" lang="de-DE" sz="1800" b="0" i="0" u="none" strike="noStrike" kern="0" cap="none" spc="0" normalizeH="0" baseline="0" noProof="0" dirty="0">
                <a:ln>
                  <a:noFill/>
                </a:ln>
                <a:solidFill>
                  <a:schemeClr val="tx1"/>
                </a:solidFill>
                <a:effectLst/>
                <a:uLnTx/>
                <a:uFillTx/>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custDataLst>
      <p:custData r:id="rId1"/>
    </p:custDataLst>
    <p:extLst>
      <p:ext uri="{BB962C8B-B14F-4D97-AF65-F5344CB8AC3E}">
        <p14:creationId xmlns:p14="http://schemas.microsoft.com/office/powerpoint/2010/main" val="335106944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4" name="cdtTextplatzhalter 13 Id4"/>
          <p:cNvSpPr>
            <a:spLocks noGrp="1"/>
          </p:cNvSpPr>
          <p:nvPr>
            <p:ph type="body" sz="quarter" idx="13" hasCustomPrompt="1"/>
            <p:custDataLst>
              <p:tags r:id="rId3"/>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67691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dtTextplatzhalter 13 Id5"/>
          <p:cNvSpPr>
            <a:spLocks noGrp="1"/>
          </p:cNvSpPr>
          <p:nvPr>
            <p:ph type="body" sz="quarter" idx="13" hasCustomPrompt="1"/>
            <p:custDataLst>
              <p:tags r:id="rId4"/>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3309936"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3994149" y="1412875"/>
            <a:ext cx="3314701"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dtTextplatzhalter 13 Id7"/>
          <p:cNvSpPr>
            <a:spLocks noGrp="1"/>
          </p:cNvSpPr>
          <p:nvPr>
            <p:ph type="body" sz="quarter" idx="14" hasCustomPrompt="1"/>
            <p:custDataLst>
              <p:tags r:id="rId5"/>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6"/>
            <a:ext cx="676910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539750" y="3860800"/>
            <a:ext cx="6769100"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dtTextplatzhalter 13 Id7"/>
          <p:cNvSpPr>
            <a:spLocks noGrp="1"/>
          </p:cNvSpPr>
          <p:nvPr>
            <p:ph type="body" sz="quarter" idx="14" hasCustomPrompt="1"/>
            <p:custDataLst>
              <p:tags r:id="rId5"/>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3309936"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3994150" y="1412876"/>
            <a:ext cx="331470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dtContent Placeholder 11 Id12"/>
          <p:cNvSpPr>
            <a:spLocks noGrp="1"/>
          </p:cNvSpPr>
          <p:nvPr>
            <p:ph sz="quarter" idx="14" hasCustomPrompt="1"/>
            <p:custDataLst>
              <p:tags r:id="rId5"/>
            </p:custDataLst>
          </p:nvPr>
        </p:nvSpPr>
        <p:spPr>
          <a:xfrm>
            <a:off x="539750" y="3860800"/>
            <a:ext cx="3309936"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dtContent Placeholder 14 Id15"/>
          <p:cNvSpPr>
            <a:spLocks noGrp="1"/>
          </p:cNvSpPr>
          <p:nvPr>
            <p:ph sz="quarter" idx="15" hasCustomPrompt="1"/>
            <p:custDataLst>
              <p:tags r:id="rId6"/>
            </p:custDataLst>
          </p:nvPr>
        </p:nvSpPr>
        <p:spPr>
          <a:xfrm>
            <a:off x="3994149" y="3860800"/>
            <a:ext cx="3314701"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dtTextplatzhalter 13 Id9"/>
          <p:cNvSpPr>
            <a:spLocks noGrp="1"/>
          </p:cNvSpPr>
          <p:nvPr>
            <p:ph type="body" sz="quarter" idx="16" hasCustomPrompt="1"/>
            <p:custDataLst>
              <p:tags r:id="rId7"/>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hapter title (big bar down)" type="title" preserve="1">
  <p:cSld name="Chapter title (big bar down)">
    <p:spTree>
      <p:nvGrpSpPr>
        <p:cNvPr id="1" name=""/>
        <p:cNvGrpSpPr/>
        <p:nvPr/>
      </p:nvGrpSpPr>
      <p:grpSpPr>
        <a:xfrm>
          <a:off x="0" y="0"/>
          <a:ext cx="0" cy="0"/>
          <a:chOff x="0" y="0"/>
          <a:chExt cx="0" cy="0"/>
        </a:xfrm>
      </p:grpSpPr>
      <p:pic>
        <p:nvPicPr>
          <p:cNvPr id="10" name="Grafik 9"/>
          <p:cNvPicPr>
            <a:picLocks/>
          </p:cNvPicPr>
          <p:nvPr userDrawn="1"/>
        </p:nvPicPr>
        <p:blipFill rotWithShape="1">
          <a:blip r:embed="rId7">
            <a:extLst>
              <a:ext uri="{28A0092B-C50C-407E-A947-70E740481C1C}">
                <a14:useLocalDpi xmlns:a14="http://schemas.microsoft.com/office/drawing/2010/main" val="0"/>
              </a:ext>
            </a:extLst>
          </a:blip>
          <a:srcRect t="986" b="-1"/>
          <a:stretch/>
        </p:blipFill>
        <p:spPr>
          <a:xfrm>
            <a:off x="0" y="1588"/>
            <a:ext cx="9176648" cy="4148137"/>
          </a:xfrm>
          <a:prstGeom prst="rect">
            <a:avLst/>
          </a:prstGeom>
        </p:spPr>
      </p:pic>
      <p:sp>
        <p:nvSpPr>
          <p:cNvPr id="57350" name="cdtRectangle 115 Id57350"/>
          <p:cNvSpPr>
            <a:spLocks noGrp="1" noChangeArrowheads="1"/>
          </p:cNvSpPr>
          <p:nvPr>
            <p:ph type="ctrTitle" hasCustomPrompt="1"/>
            <p:custDataLst>
              <p:tags r:id="rId2"/>
            </p:custDataLst>
          </p:nvPr>
        </p:nvSpPr>
        <p:spPr bwMode="gray">
          <a:xfrm>
            <a:off x="250825" y="4149726"/>
            <a:ext cx="8893175" cy="870014"/>
          </a:xfrm>
          <a:solidFill>
            <a:srgbClr val="879BAA"/>
          </a:solidFill>
        </p:spPr>
        <p:txBody>
          <a:bodyPr wrap="square" lIns="270000" tIns="144000" rIns="396000" bIns="108000" anchor="t">
            <a:spAutoFit/>
          </a:bodyPr>
          <a:lstStyle>
            <a:lvl1pPr>
              <a:defRPr sz="4000" smtClean="0">
                <a:solidFill>
                  <a:srgbClr val="FFFFFF"/>
                </a:solidFill>
                <a:latin typeface="Arial" pitchFamily="34" charset="0"/>
              </a:defRPr>
            </a:lvl1pPr>
          </a:lstStyle>
          <a:p>
            <a:r>
              <a:rPr lang="en-US" dirty="0" smtClean="0"/>
              <a:t>Enter chapter title</a:t>
            </a:r>
          </a:p>
        </p:txBody>
      </p:sp>
      <p:sp>
        <p:nvSpPr>
          <p:cNvPr id="57351" name="cdtRectangle 116 Id57351"/>
          <p:cNvSpPr>
            <a:spLocks noGrp="1" noChangeArrowheads="1"/>
          </p:cNvSpPr>
          <p:nvPr>
            <p:ph type="subTitle" idx="1" hasCustomPrompt="1"/>
            <p:custDataLst>
              <p:tags r:id="rId3"/>
            </p:custDataLst>
          </p:nvPr>
        </p:nvSpPr>
        <p:spPr bwMode="gray">
          <a:xfrm>
            <a:off x="250825" y="3756644"/>
            <a:ext cx="8893175" cy="393082"/>
          </a:xfrm>
          <a:solidFill>
            <a:srgbClr val="233746">
              <a:alpha val="65000"/>
            </a:srgbClr>
          </a:solidFill>
        </p:spPr>
        <p:txBody>
          <a:bodyPr wrap="square" lIns="270000" tIns="18000" rIns="396000" bIns="36000" anchor="b">
            <a:noAutofit/>
          </a:bodyPr>
          <a:lstStyle>
            <a:lvl1pPr>
              <a:defRPr sz="2000" baseline="0" smtClean="0">
                <a:solidFill>
                  <a:schemeClr val="bg1"/>
                </a:solidFill>
                <a:latin typeface="Arial" pitchFamily="34" charset="0"/>
              </a:defRPr>
            </a:lvl1pPr>
          </a:lstStyle>
          <a:p>
            <a:r>
              <a:rPr lang="en-US" dirty="0" smtClean="0"/>
              <a:t>Enter subhead</a:t>
            </a:r>
          </a:p>
        </p:txBody>
      </p:sp>
      <p:pic>
        <p:nvPicPr>
          <p:cNvPr id="8" name="cdtPicture 7 Id8" descr="sie_logo_layer_petrol_rgb"/>
          <p:cNvPicPr>
            <a:picLocks noChangeAspect="1" noChangeArrowheads="1"/>
          </p:cNvPicPr>
          <p:nvPr userDrawn="1">
            <p:custDataLst>
              <p:tags r:id="rId4"/>
            </p:custDataLst>
          </p:nvPr>
        </p:nvPicPr>
        <p:blipFill>
          <a:blip r:embed="rId8"/>
          <a:srcRect/>
          <a:stretch>
            <a:fillRect/>
          </a:stretch>
        </p:blipFill>
        <p:spPr bwMode="auto">
          <a:xfrm>
            <a:off x="7308850" y="0"/>
            <a:ext cx="1439863" cy="804863"/>
          </a:xfrm>
          <a:prstGeom prst="rect">
            <a:avLst/>
          </a:prstGeom>
          <a:noFill/>
        </p:spPr>
      </p:pic>
      <p:sp>
        <p:nvSpPr>
          <p:cNvPr id="9" name="cdtText Box 101 Id9"/>
          <p:cNvSpPr txBox="1">
            <a:spLocks noChangeArrowheads="1"/>
          </p:cNvSpPr>
          <p:nvPr userDrawn="1">
            <p:custDataLst>
              <p:tags r:id="rId5"/>
            </p:custDataLst>
          </p:nvPr>
        </p:nvSpPr>
        <p:spPr bwMode="auto">
          <a:xfrm>
            <a:off x="4572000"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spTree>
    <p:custDataLst>
      <p:custData r:id="rId1"/>
    </p:custData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 Index/Contact" preserve="1" userDrawn="1">
  <p:cSld name="Image + Index/Contact">
    <p:spTree>
      <p:nvGrpSpPr>
        <p:cNvPr id="1" name=""/>
        <p:cNvGrpSpPr/>
        <p:nvPr/>
      </p:nvGrpSpPr>
      <p:grpSpPr>
        <a:xfrm>
          <a:off x="0" y="0"/>
          <a:ext cx="0" cy="0"/>
          <a:chOff x="0" y="0"/>
          <a:chExt cx="0" cy="0"/>
        </a:xfrm>
      </p:grpSpPr>
      <p:sp>
        <p:nvSpPr>
          <p:cNvPr id="3" name="cdtRectangle 2 Id3"/>
          <p:cNvSpPr/>
          <p:nvPr userDrawn="1">
            <p:custDataLst>
              <p:tags r:id="rId2"/>
            </p:custDataLst>
          </p:nvPr>
        </p:nvSpPr>
        <p:spPr bwMode="auto">
          <a:xfrm>
            <a:off x="4716464" y="1412875"/>
            <a:ext cx="4427537" cy="4752975"/>
          </a:xfrm>
          <a:prstGeom prst="rect">
            <a:avLst/>
          </a:prstGeom>
          <a:solidFill>
            <a:srgbClr val="D7D7C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sp>
        <p:nvSpPr>
          <p:cNvPr id="2" name="cdtTitle 1 Id2"/>
          <p:cNvSpPr>
            <a:spLocks noGrp="1"/>
          </p:cNvSpPr>
          <p:nvPr>
            <p:ph type="title" hasCustomPrompt="1"/>
            <p:custDataLst>
              <p:tags r:id="rId3"/>
            </p:custDataLst>
          </p:nvPr>
        </p:nvSpPr>
        <p:spPr>
          <a:xfrm>
            <a:off x="0" y="0"/>
            <a:ext cx="9144000" cy="1268413"/>
          </a:xfrm>
        </p:spPr>
        <p:txBody>
          <a:bodyPr/>
          <a:lstStyle>
            <a:lvl1pPr>
              <a:defRPr/>
            </a:lvl1pPr>
          </a:lstStyle>
          <a:p>
            <a:r>
              <a:rPr lang="en-US" dirty="0" smtClean="0"/>
              <a:t>Click the style sheet to edit the title</a:t>
            </a:r>
            <a:endParaRPr lang="en-US" dirty="0"/>
          </a:p>
        </p:txBody>
      </p:sp>
      <p:sp>
        <p:nvSpPr>
          <p:cNvPr id="11" name="cdtPicture Placeholder 10 Id11"/>
          <p:cNvSpPr>
            <a:spLocks noGrp="1"/>
          </p:cNvSpPr>
          <p:nvPr>
            <p:ph type="pic" sz="quarter" idx="13" hasCustomPrompt="1"/>
            <p:custDataLst>
              <p:tags r:id="rId4"/>
            </p:custDataLst>
          </p:nvPr>
        </p:nvSpPr>
        <p:spPr>
          <a:xfrm>
            <a:off x="0" y="1412875"/>
            <a:ext cx="4572000" cy="4752975"/>
          </a:xfrm>
        </p:spPr>
        <p:txBody>
          <a:bodyPr/>
          <a:lstStyle>
            <a:lvl1pPr>
              <a:defRPr/>
            </a:lvl1pPr>
          </a:lstStyle>
          <a:p>
            <a:r>
              <a:rPr lang="de-DE" dirty="0" smtClean="0"/>
              <a:t> </a:t>
            </a:r>
            <a:endParaRPr lang="de-DE" dirty="0"/>
          </a:p>
        </p:txBody>
      </p:sp>
      <p:sp>
        <p:nvSpPr>
          <p:cNvPr id="13" name="cdtText Placeholder 12 Id13"/>
          <p:cNvSpPr>
            <a:spLocks noGrp="1"/>
          </p:cNvSpPr>
          <p:nvPr>
            <p:ph type="body" sz="quarter" idx="14" hasCustomPrompt="1"/>
            <p:custDataLst>
              <p:tags r:id="rId5"/>
            </p:custDataLst>
          </p:nvPr>
        </p:nvSpPr>
        <p:spPr bwMode="auto">
          <a:xfrm>
            <a:off x="4716464" y="1412875"/>
            <a:ext cx="4427537" cy="4752975"/>
          </a:xfrm>
          <a:solidFill>
            <a:srgbClr val="D7D7CD"/>
          </a:solidFill>
        </p:spPr>
        <p:txBody>
          <a:bodyPr lIns="252000" tIns="144000" rIns="396000" bIns="144000"/>
          <a:lstStyle>
            <a:lvl1pPr marL="0" indent="0">
              <a:lnSpc>
                <a:spcPct val="100000"/>
              </a:lnSpc>
              <a:spcBef>
                <a:spcPts val="500"/>
              </a:spcBef>
              <a:spcAft>
                <a:spcPts val="500"/>
              </a:spcAft>
              <a:buClr>
                <a:schemeClr val="bg2"/>
              </a:buClr>
              <a:buFont typeface="Arial" pitchFamily="34" charset="0"/>
              <a:buNone/>
              <a:tabLst>
                <a:tab pos="3773488" algn="r"/>
              </a:tabLst>
              <a:defRPr>
                <a:solidFill>
                  <a:srgbClr val="000000"/>
                </a:solidFill>
              </a:defRPr>
            </a:lvl1pPr>
            <a:lvl2pPr marL="179388" indent="-177800">
              <a:lnSpc>
                <a:spcPct val="100000"/>
              </a:lnSpc>
              <a:spcBef>
                <a:spcPts val="500"/>
              </a:spcBef>
              <a:spcAft>
                <a:spcPts val="500"/>
              </a:spcAft>
              <a:buClr>
                <a:schemeClr val="accent1"/>
              </a:buClr>
              <a:buFont typeface="Arial" pitchFamily="34" charset="0"/>
              <a:buChar char="•"/>
              <a:tabLst>
                <a:tab pos="3773488" algn="r"/>
              </a:tabLst>
              <a:defRPr b="0">
                <a:solidFill>
                  <a:srgbClr val="000000"/>
                </a:solidFill>
              </a:defRPr>
            </a:lvl2pPr>
            <a:lvl3pPr marL="177800" indent="-177800">
              <a:lnSpc>
                <a:spcPct val="100000"/>
              </a:lnSpc>
              <a:spcBef>
                <a:spcPts val="500"/>
              </a:spcBef>
              <a:spcAft>
                <a:spcPts val="500"/>
              </a:spcAft>
              <a:buClr>
                <a:schemeClr val="accent1"/>
              </a:buClr>
              <a:buFont typeface="Arial" pitchFamily="34" charset="0"/>
              <a:buChar char="•"/>
              <a:tabLst>
                <a:tab pos="3773488" algn="r"/>
              </a:tabLst>
              <a:defRPr b="1">
                <a:solidFill>
                  <a:srgbClr val="000000"/>
                </a:solidFill>
              </a:defRPr>
            </a:lvl3pPr>
            <a:lvl4pPr marL="358775" indent="-177800">
              <a:lnSpc>
                <a:spcPct val="100000"/>
              </a:lnSpc>
              <a:spcBef>
                <a:spcPts val="500"/>
              </a:spcBef>
              <a:spcAft>
                <a:spcPts val="500"/>
              </a:spcAft>
              <a:buClr>
                <a:schemeClr val="accent1"/>
              </a:buClr>
              <a:buFont typeface="Arial" pitchFamily="34" charset="0"/>
              <a:buChar char="•"/>
              <a:tabLst>
                <a:tab pos="3773488" algn="r"/>
              </a:tabLst>
              <a:defRPr b="0" baseline="0">
                <a:solidFill>
                  <a:srgbClr val="000000"/>
                </a:solidFill>
              </a:defRPr>
            </a:lvl4pPr>
            <a:lvl5pPr marL="357188" indent="-177800">
              <a:lnSpc>
                <a:spcPct val="100000"/>
              </a:lnSpc>
              <a:spcBef>
                <a:spcPts val="500"/>
              </a:spcBef>
              <a:spcAft>
                <a:spcPts val="500"/>
              </a:spcAft>
              <a:buClr>
                <a:schemeClr val="accent1"/>
              </a:buClr>
              <a:buFont typeface="Arial" pitchFamily="34" charset="0"/>
              <a:buChar char="•"/>
              <a:tabLst>
                <a:tab pos="3773488"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3773488"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fr-FR" dirty="0" smtClean="0"/>
              <a:t>active </a:t>
            </a:r>
            <a:r>
              <a:rPr lang="fr-FR" dirty="0" err="1" smtClean="0"/>
              <a:t>chapter</a:t>
            </a:r>
            <a:endParaRPr lang="fr-FR" dirty="0" smtClean="0"/>
          </a:p>
          <a:p>
            <a:pPr lvl="3"/>
            <a:r>
              <a:rPr lang="fr-FR" dirty="0" err="1" smtClean="0"/>
              <a:t>subchapter</a:t>
            </a:r>
            <a:endParaRPr lang="fr-FR" dirty="0" smtClean="0"/>
          </a:p>
          <a:p>
            <a:pPr lvl="4"/>
            <a:r>
              <a:rPr lang="fr-FR" dirty="0" smtClean="0"/>
              <a:t>active </a:t>
            </a:r>
            <a:r>
              <a:rPr lang="fr-FR" dirty="0" err="1" smtClean="0"/>
              <a:t>subchapter</a:t>
            </a:r>
            <a:endParaRPr lang="fr-FR" dirty="0" smtClean="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15" y="1412875"/>
            <a:ext cx="4570168" cy="4752975"/>
          </a:xfrm>
          <a:prstGeom prst="rect">
            <a:avLst/>
          </a:prstGeom>
        </p:spPr>
      </p:pic>
    </p:spTree>
    <p:custDataLst>
      <p:custData r:id="rId1"/>
    </p:custData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13" name="cdtText Placeholder 12 Id13"/>
          <p:cNvSpPr>
            <a:spLocks noGrp="1"/>
          </p:cNvSpPr>
          <p:nvPr>
            <p:ph type="body" sz="quarter" idx="13" hasCustomPrompt="1"/>
            <p:custDataLst>
              <p:tags r:id="rId3"/>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dtText Placeholder 12 Id5"/>
          <p:cNvSpPr>
            <a:spLocks noGrp="1"/>
          </p:cNvSpPr>
          <p:nvPr>
            <p:ph type="body" sz="quarter" idx="14" hasCustomPrompt="1"/>
            <p:custDataLst>
              <p:tags r:id="rId4"/>
            </p:custDataLst>
          </p:nvPr>
        </p:nvSpPr>
        <p:spPr bwMode="auto">
          <a:xfrm>
            <a:off x="4716464" y="1412875"/>
            <a:ext cx="4427537" cy="4752975"/>
          </a:xfrm>
          <a:solidFill>
            <a:srgbClr val="D7D7CD"/>
          </a:solidFill>
        </p:spPr>
        <p:txBody>
          <a:bodyPr lIns="252000" tIns="144000" rIns="396000" bIns="144000"/>
          <a:lstStyle>
            <a:lvl1pPr marL="0" indent="0">
              <a:lnSpc>
                <a:spcPct val="100000"/>
              </a:lnSpc>
              <a:spcBef>
                <a:spcPts val="500"/>
              </a:spcBef>
              <a:spcAft>
                <a:spcPts val="500"/>
              </a:spcAft>
              <a:buClr>
                <a:schemeClr val="bg2"/>
              </a:buClr>
              <a:buFont typeface="Arial" pitchFamily="34" charset="0"/>
              <a:buNone/>
              <a:tabLst>
                <a:tab pos="3773488" algn="r"/>
              </a:tabLst>
              <a:defRPr>
                <a:solidFill>
                  <a:srgbClr val="000000"/>
                </a:solidFill>
              </a:defRPr>
            </a:lvl1pPr>
            <a:lvl2pPr marL="179388" indent="-177800">
              <a:lnSpc>
                <a:spcPct val="100000"/>
              </a:lnSpc>
              <a:spcBef>
                <a:spcPts val="500"/>
              </a:spcBef>
              <a:spcAft>
                <a:spcPts val="500"/>
              </a:spcAft>
              <a:buClr>
                <a:schemeClr val="accent1"/>
              </a:buClr>
              <a:buFont typeface="Arial" pitchFamily="34" charset="0"/>
              <a:buChar char="•"/>
              <a:tabLst>
                <a:tab pos="3773488" algn="r"/>
              </a:tabLst>
              <a:defRPr b="0">
                <a:solidFill>
                  <a:srgbClr val="000000"/>
                </a:solidFill>
              </a:defRPr>
            </a:lvl2pPr>
            <a:lvl3pPr marL="177800" indent="-177800">
              <a:lnSpc>
                <a:spcPct val="100000"/>
              </a:lnSpc>
              <a:spcBef>
                <a:spcPts val="500"/>
              </a:spcBef>
              <a:spcAft>
                <a:spcPts val="500"/>
              </a:spcAft>
              <a:buClr>
                <a:schemeClr val="accent1"/>
              </a:buClr>
              <a:buFont typeface="Arial" pitchFamily="34" charset="0"/>
              <a:buChar char="•"/>
              <a:tabLst>
                <a:tab pos="3773488" algn="r"/>
              </a:tabLst>
              <a:defRPr b="1">
                <a:solidFill>
                  <a:srgbClr val="000000"/>
                </a:solidFill>
              </a:defRPr>
            </a:lvl3pPr>
            <a:lvl4pPr marL="358775" indent="-177800">
              <a:lnSpc>
                <a:spcPct val="100000"/>
              </a:lnSpc>
              <a:spcBef>
                <a:spcPts val="500"/>
              </a:spcBef>
              <a:spcAft>
                <a:spcPts val="500"/>
              </a:spcAft>
              <a:buClr>
                <a:schemeClr val="accent1"/>
              </a:buClr>
              <a:buFont typeface="Arial" pitchFamily="34" charset="0"/>
              <a:buChar char="•"/>
              <a:tabLst>
                <a:tab pos="3773488" algn="r"/>
              </a:tabLst>
              <a:defRPr b="0" baseline="0">
                <a:solidFill>
                  <a:srgbClr val="000000"/>
                </a:solidFill>
              </a:defRPr>
            </a:lvl4pPr>
            <a:lvl5pPr marL="357188" indent="-177800">
              <a:lnSpc>
                <a:spcPct val="100000"/>
              </a:lnSpc>
              <a:spcBef>
                <a:spcPts val="500"/>
              </a:spcBef>
              <a:spcAft>
                <a:spcPts val="500"/>
              </a:spcAft>
              <a:buClr>
                <a:schemeClr val="accent1"/>
              </a:buClr>
              <a:buFont typeface="Arial" pitchFamily="34" charset="0"/>
              <a:buChar char="•"/>
              <a:tabLst>
                <a:tab pos="3773488"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3773488"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en-US" dirty="0" smtClean="0"/>
              <a:t>active chapter</a:t>
            </a:r>
          </a:p>
          <a:p>
            <a:pPr lvl="3"/>
            <a:r>
              <a:rPr lang="en-US" dirty="0" smtClean="0"/>
              <a:t>subchapter</a:t>
            </a:r>
          </a:p>
          <a:p>
            <a:pPr lvl="4"/>
            <a:r>
              <a:rPr lang="en-US"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a:noFill/>
          <a:ln w="9525">
            <a:noFill/>
            <a:miter lim="800000"/>
            <a:headEnd/>
            <a:tailEnd/>
          </a:ln>
        </p:spPr>
        <p:txBody>
          <a:bodyPr vert="horz" wrap="square" lIns="540000" tIns="396000" rIns="2124000" bIns="234000" numCol="1" anchor="b" anchorCtr="0" compatLnSpc="1">
            <a:prstTxWarp prst="textNoShape">
              <a:avLst/>
            </a:prstTxWarp>
          </a:bodyPr>
          <a:lstStyle>
            <a:lvl1pPr>
              <a:defRPr lang="de-DE" noProof="0" dirty="0"/>
            </a:lvl1pPr>
          </a:lstStyle>
          <a:p>
            <a:pPr lvl="0"/>
            <a:r>
              <a:rPr lang="en-US" noProof="0" dirty="0" smtClean="0"/>
              <a:t>Click the style sheet to edit the title</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Tree>
    <p:custDataLst>
      <p:custData r:id="rId1"/>
    </p:custDataLst>
    <p:extLst>
      <p:ext uri="{BB962C8B-B14F-4D97-AF65-F5344CB8AC3E}">
        <p14:creationId xmlns:p14="http://schemas.microsoft.com/office/powerpoint/2010/main" val="337098441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1" y="1412875"/>
            <a:ext cx="8208963"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object (small)" type="obj" preserve="1">
  <p:cSld name="One object (small)">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67691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type="twoObj" preserve="1">
  <p:cSld name="Two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a:noFill/>
          <a:ln w="9525">
            <a:noFill/>
            <a:miter lim="800000"/>
            <a:headEnd/>
            <a:tailEnd/>
          </a:ln>
        </p:spPr>
        <p:txBody>
          <a:bodyPr vert="horz" wrap="square" lIns="540000" tIns="396000" rIns="2124000" bIns="234000" numCol="1" anchor="b"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lang="de-DE"/>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noProof="0" dirty="0" smtClean="0"/>
              <a:t>Click the style sheet to edit the title</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half" idx="1" hasCustomPrompt="1"/>
            <p:custDataLst>
              <p:tags r:id="rId3"/>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lang="de-DE" noProof="0" dirty="0" smtClean="0">
                <a:solidFill>
                  <a:schemeClr val="tx1"/>
                </a:solidFill>
              </a:defRPr>
            </a:lvl2pPr>
            <a:lvl3pPr>
              <a:defRPr lang="de-DE" noProof="0" dirty="0" smtClean="0"/>
            </a:lvl3pPr>
            <a:lvl4pPr>
              <a:defRPr lang="de-DE" noProof="0" dirty="0" smtClean="0">
                <a:solidFill>
                  <a:schemeClr val="tx1"/>
                </a:solidFill>
              </a:defRPr>
            </a:lvl4pPr>
            <a:lvl5pPr>
              <a:defRPr lang="de-DE" noProof="0" dirty="0">
                <a:solidFill>
                  <a:schemeClr val="tx1"/>
                </a:solidFill>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4" name="cdtContent Placeholder 3 Id4"/>
          <p:cNvSpPr>
            <a:spLocks noGrp="1"/>
          </p:cNvSpPr>
          <p:nvPr>
            <p:ph sz="half" idx="2" hasCustomPrompt="1"/>
            <p:custDataLst>
              <p:tags r:id="rId4"/>
            </p:custDataLst>
          </p:nvPr>
        </p:nvSpPr>
        <p:spPr>
          <a:xfrm>
            <a:off x="4716463"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noProof="0" dirty="0" smtClean="0">
                <a:solidFill>
                  <a:schemeClr val="tx1"/>
                </a:solidFill>
              </a:defRPr>
            </a:lvl2pPr>
            <a:lvl3pPr>
              <a:defRPr lang="de-DE" noProof="0" dirty="0" smtClean="0">
                <a:solidFill>
                  <a:schemeClr val="tx1"/>
                </a:solidFill>
              </a:defRPr>
            </a:lvl3pPr>
            <a:lvl4pPr>
              <a:defRPr lang="de-DE" noProof="0" dirty="0" smtClean="0">
                <a:solidFill>
                  <a:schemeClr val="tx1"/>
                </a:solidFill>
              </a:defRPr>
            </a:lvl4pPr>
            <a:lvl5pPr>
              <a:defRPr lang="de-DE" noProof="0" dirty="0">
                <a:solidFill>
                  <a:schemeClr val="tx1"/>
                </a:solidFill>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custDataLst>
      <p:custData r:id="rId1"/>
    </p:custDataLst>
    <p:extLst>
      <p:ext uri="{BB962C8B-B14F-4D97-AF65-F5344CB8AC3E}">
        <p14:creationId xmlns:p14="http://schemas.microsoft.com/office/powerpoint/2010/main" val="6614307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6"/>
            <a:ext cx="8208963"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539750" y="3860800"/>
            <a:ext cx="8208963"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26" Type="http://schemas.openxmlformats.org/officeDocument/2006/relationships/tags" Target="../tags/tag10.xml"/><Relationship Id="rId39" Type="http://schemas.openxmlformats.org/officeDocument/2006/relationships/tags" Target="../tags/tag23.xml"/><Relationship Id="rId3" Type="http://schemas.openxmlformats.org/officeDocument/2006/relationships/slideLayout" Target="../slideLayouts/slideLayout3.xml"/><Relationship Id="rId21" Type="http://schemas.openxmlformats.org/officeDocument/2006/relationships/tags" Target="../tags/tag5.xml"/><Relationship Id="rId34" Type="http://schemas.openxmlformats.org/officeDocument/2006/relationships/tags" Target="../tags/tag18.xml"/><Relationship Id="rId42" Type="http://schemas.openxmlformats.org/officeDocument/2006/relationships/tags" Target="../tags/tag26.xml"/><Relationship Id="rId47" Type="http://schemas.openxmlformats.org/officeDocument/2006/relationships/tags" Target="../tags/tag3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5" Type="http://schemas.openxmlformats.org/officeDocument/2006/relationships/tags" Target="../tags/tag9.xml"/><Relationship Id="rId33" Type="http://schemas.openxmlformats.org/officeDocument/2006/relationships/tags" Target="../tags/tag17.xml"/><Relationship Id="rId38" Type="http://schemas.openxmlformats.org/officeDocument/2006/relationships/tags" Target="../tags/tag22.xml"/><Relationship Id="rId46" Type="http://schemas.openxmlformats.org/officeDocument/2006/relationships/tags" Target="../tags/tag30.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4.xml"/><Relationship Id="rId29" Type="http://schemas.openxmlformats.org/officeDocument/2006/relationships/tags" Target="../tags/tag13.xml"/><Relationship Id="rId41" Type="http://schemas.openxmlformats.org/officeDocument/2006/relationships/tags" Target="../tags/tag2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8.xml"/><Relationship Id="rId32" Type="http://schemas.openxmlformats.org/officeDocument/2006/relationships/tags" Target="../tags/tag16.xml"/><Relationship Id="rId37" Type="http://schemas.openxmlformats.org/officeDocument/2006/relationships/tags" Target="../tags/tag21.xml"/><Relationship Id="rId40" Type="http://schemas.openxmlformats.org/officeDocument/2006/relationships/tags" Target="../tags/tag24.xml"/><Relationship Id="rId45" Type="http://schemas.openxmlformats.org/officeDocument/2006/relationships/tags" Target="../tags/tag29.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7.xml"/><Relationship Id="rId28" Type="http://schemas.openxmlformats.org/officeDocument/2006/relationships/tags" Target="../tags/tag12.xml"/><Relationship Id="rId36" Type="http://schemas.openxmlformats.org/officeDocument/2006/relationships/tags" Target="../tags/tag20.xml"/><Relationship Id="rId10" Type="http://schemas.openxmlformats.org/officeDocument/2006/relationships/slideLayout" Target="../slideLayouts/slideLayout10.xml"/><Relationship Id="rId19" Type="http://schemas.openxmlformats.org/officeDocument/2006/relationships/tags" Target="../tags/tag3.xml"/><Relationship Id="rId31" Type="http://schemas.openxmlformats.org/officeDocument/2006/relationships/tags" Target="../tags/tag15.xml"/><Relationship Id="rId44" Type="http://schemas.openxmlformats.org/officeDocument/2006/relationships/tags" Target="../tags/tag2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6.xml"/><Relationship Id="rId27" Type="http://schemas.openxmlformats.org/officeDocument/2006/relationships/tags" Target="../tags/tag11.xml"/><Relationship Id="rId30" Type="http://schemas.openxmlformats.org/officeDocument/2006/relationships/tags" Target="../tags/tag14.xml"/><Relationship Id="rId35" Type="http://schemas.openxmlformats.org/officeDocument/2006/relationships/tags" Target="../tags/tag19.xml"/><Relationship Id="rId43" Type="http://schemas.openxmlformats.org/officeDocument/2006/relationships/tags" Target="../tags/tag27.xml"/><Relationship Id="rId48"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7" name="cdtRectangle 12 Id7"/>
          <p:cNvSpPr>
            <a:spLocks noChangeArrowheads="1"/>
          </p:cNvSpPr>
          <p:nvPr>
            <p:custDataLst>
              <p:tags r:id="rId18"/>
            </p:custDataLst>
          </p:nvPr>
        </p:nvSpPr>
        <p:spPr bwMode="gray">
          <a:xfrm>
            <a:off x="0" y="0"/>
            <a:ext cx="9144000" cy="1268413"/>
          </a:xfrm>
          <a:prstGeom prst="rect">
            <a:avLst/>
          </a:prstGeom>
          <a:solidFill>
            <a:schemeClr val="lt2"/>
          </a:solidFill>
          <a:ln w="9525">
            <a:noFill/>
            <a:miter lim="800000"/>
            <a:headEnd/>
            <a:tailEnd/>
          </a:ln>
          <a:effectLst/>
        </p:spPr>
        <p:txBody>
          <a:bodyPr wrap="none" anchor="ctr">
            <a:noAutofit/>
          </a:bodyPr>
          <a:lstStyle/>
          <a:p>
            <a:endParaRPr lang="en-US"/>
          </a:p>
        </p:txBody>
      </p:sp>
      <p:sp>
        <p:nvSpPr>
          <p:cNvPr id="13" name="cdtTextBox 12 Id13"/>
          <p:cNvSpPr txBox="1"/>
          <p:nvPr>
            <p:custDataLst>
              <p:tags r:id="rId19"/>
            </p:custDataLst>
          </p:nvPr>
        </p:nvSpPr>
        <p:spPr>
          <a:xfrm>
            <a:off x="0" y="6598800"/>
            <a:ext cx="2549519" cy="259200"/>
          </a:xfrm>
          <a:prstGeom prst="rect">
            <a:avLst/>
          </a:prstGeom>
          <a:noFill/>
        </p:spPr>
        <p:txBody>
          <a:bodyPr wrap="square" lIns="1476000" tIns="0" rIns="0" bIns="115200" rtlCol="0">
            <a:noAutofit/>
          </a:bodyPr>
          <a:lstStyle/>
          <a:p>
            <a:pPr>
              <a:lnSpc>
                <a:spcPct val="110000"/>
              </a:lnSpc>
              <a:spcBef>
                <a:spcPts val="0"/>
              </a:spcBef>
            </a:pPr>
            <a:r>
              <a:rPr lang="en-US" sz="1000" noProof="0" dirty="0" smtClean="0">
                <a:solidFill>
                  <a:srgbClr val="879BAA"/>
                </a:solidFill>
              </a:rPr>
              <a:t>2014-05-13</a:t>
            </a:r>
          </a:p>
        </p:txBody>
      </p:sp>
      <p:sp>
        <p:nvSpPr>
          <p:cNvPr id="9" name="cdtText Box 133 Id9"/>
          <p:cNvSpPr txBox="1">
            <a:spLocks noChangeArrowheads="1"/>
          </p:cNvSpPr>
          <p:nvPr>
            <p:custDataLst>
              <p:tags r:id="rId20"/>
            </p:custDataLst>
          </p:nvPr>
        </p:nvSpPr>
        <p:spPr bwMode="auto">
          <a:xfrm>
            <a:off x="0" y="6165850"/>
            <a:ext cx="9144000" cy="431800"/>
          </a:xfrm>
          <a:prstGeom prst="rect">
            <a:avLst/>
          </a:prstGeom>
          <a:noFill/>
          <a:ln w="9525">
            <a:noFill/>
            <a:miter lim="800000"/>
            <a:headEnd/>
            <a:tailEnd/>
          </a:ln>
          <a:effectLst/>
        </p:spPr>
        <p:txBody>
          <a:bodyPr lIns="540000" tIns="144000" rIns="2124000" bIns="0" anchor="ctr"/>
          <a:lstStyle/>
          <a:p>
            <a:r>
              <a:rPr lang="en-US" sz="1000" b="0" dirty="0" smtClean="0">
                <a:solidFill>
                  <a:srgbClr val="879BAA"/>
                </a:solidFill>
              </a:rPr>
              <a:t>Restricted © Siemens AG 201</a:t>
            </a:r>
            <a:endParaRPr lang="en-US" sz="1000" b="0" dirty="0">
              <a:solidFill>
                <a:srgbClr val="879BAA"/>
              </a:solidFill>
            </a:endParaRPr>
          </a:p>
        </p:txBody>
      </p:sp>
      <p:sp>
        <p:nvSpPr>
          <p:cNvPr id="3079" name="cdtRectangle 116 Id3079"/>
          <p:cNvSpPr>
            <a:spLocks noGrp="1" noChangeArrowheads="1"/>
          </p:cNvSpPr>
          <p:nvPr>
            <p:ph type="body" idx="1"/>
            <p:custDataLst>
              <p:tags r:id="rId21"/>
            </p:custDataLst>
          </p:nvPr>
        </p:nvSpPr>
        <p:spPr bwMode="auto">
          <a:xfrm>
            <a:off x="539751" y="1412875"/>
            <a:ext cx="8208963" cy="4752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cdtTextBox 11 Id12"/>
          <p:cNvSpPr txBox="1"/>
          <p:nvPr>
            <p:custDataLst>
              <p:tags r:id="rId22"/>
            </p:custDataLst>
          </p:nvPr>
        </p:nvSpPr>
        <p:spPr>
          <a:xfrm>
            <a:off x="-1" y="6598800"/>
            <a:ext cx="1393200" cy="259200"/>
          </a:xfrm>
          <a:prstGeom prst="rect">
            <a:avLst/>
          </a:prstGeom>
          <a:noFill/>
        </p:spPr>
        <p:txBody>
          <a:bodyPr wrap="square" lIns="540000" tIns="0" rIns="0" bIns="115200" rtlCol="0" anchor="t" anchorCtr="0">
            <a:noAutofit/>
          </a:bodyPr>
          <a:lstStyle/>
          <a:p>
            <a:pPr>
              <a:lnSpc>
                <a:spcPct val="110000"/>
              </a:lnSpc>
              <a:spcBef>
                <a:spcPts val="0"/>
              </a:spcBef>
            </a:pPr>
            <a:r>
              <a:rPr lang="en-US" sz="1000" noProof="0" dirty="0" smtClean="0">
                <a:solidFill>
                  <a:srgbClr val="879BAA"/>
                </a:solidFill>
              </a:rPr>
              <a:t>Page </a:t>
            </a:r>
            <a:fld id="{91E7552C-A157-4A4F-8E99-698C0325FC94}" type="slidenum">
              <a:rPr lang="en-US" sz="1000" noProof="0" smtClean="0">
                <a:solidFill>
                  <a:srgbClr val="879BAA"/>
                </a:solidFill>
              </a:rPr>
              <a:pPr>
                <a:lnSpc>
                  <a:spcPct val="110000"/>
                </a:lnSpc>
                <a:spcBef>
                  <a:spcPts val="0"/>
                </a:spcBef>
              </a:pPr>
              <a:t>‹#›</a:t>
            </a:fld>
            <a:endParaRPr lang="en-US" sz="1000" noProof="0" dirty="0" smtClean="0">
              <a:solidFill>
                <a:srgbClr val="879BAA"/>
              </a:solidFill>
            </a:endParaRPr>
          </a:p>
        </p:txBody>
      </p:sp>
      <p:sp>
        <p:nvSpPr>
          <p:cNvPr id="14" name="cdtTextBox 13 Id14"/>
          <p:cNvSpPr txBox="1"/>
          <p:nvPr>
            <p:custDataLst>
              <p:tags r:id="rId23"/>
            </p:custDataLst>
          </p:nvPr>
        </p:nvSpPr>
        <p:spPr>
          <a:xfrm>
            <a:off x="2693979" y="6598800"/>
            <a:ext cx="6450020" cy="259200"/>
          </a:xfrm>
          <a:prstGeom prst="rect">
            <a:avLst/>
          </a:prstGeom>
          <a:noFill/>
        </p:spPr>
        <p:txBody>
          <a:bodyPr wrap="square" lIns="0" tIns="0" rIns="396000" bIns="115200" rtlCol="0">
            <a:noAutofit/>
          </a:bodyPr>
          <a:lstStyle/>
          <a:p>
            <a:pPr algn="r">
              <a:lnSpc>
                <a:spcPct val="110000"/>
              </a:lnSpc>
              <a:spcBef>
                <a:spcPts val="0"/>
              </a:spcBef>
            </a:pPr>
            <a:r>
              <a:rPr lang="en-US" sz="1000" noProof="0" dirty="0" smtClean="0">
                <a:solidFill>
                  <a:srgbClr val="879BAA"/>
                </a:solidFill>
              </a:rPr>
              <a:t>Siemens PLM Software</a:t>
            </a:r>
          </a:p>
        </p:txBody>
      </p:sp>
      <p:pic>
        <p:nvPicPr>
          <p:cNvPr id="11" name="cdtPicture 10 Id11" descr="SIE_Logo_Layer_Petrol_RGB_A3_76mm.wmf"/>
          <p:cNvPicPr>
            <a:picLocks noChangeAspect="1"/>
          </p:cNvPicPr>
          <p:nvPr>
            <p:custDataLst>
              <p:tags r:id="rId24"/>
            </p:custDataLst>
          </p:nvPr>
        </p:nvPicPr>
        <p:blipFill>
          <a:blip r:embed="rId48"/>
          <a:stretch>
            <a:fillRect/>
          </a:stretch>
        </p:blipFill>
        <p:spPr>
          <a:xfrm>
            <a:off x="7308851" y="0"/>
            <a:ext cx="1439863" cy="806452"/>
          </a:xfrm>
          <a:prstGeom prst="rect">
            <a:avLst/>
          </a:prstGeom>
        </p:spPr>
      </p:pic>
      <p:sp>
        <p:nvSpPr>
          <p:cNvPr id="3078" name="cdtRectangle 115 Id3078"/>
          <p:cNvSpPr>
            <a:spLocks noGrp="1" noChangeArrowheads="1"/>
          </p:cNvSpPr>
          <p:nvPr>
            <p:ph type="title"/>
            <p:custDataLst>
              <p:tags r:id="rId25"/>
            </p:custDataLst>
          </p:nvPr>
        </p:nvSpPr>
        <p:spPr bwMode="auto">
          <a:xfrm>
            <a:off x="0" y="0"/>
            <a:ext cx="9144000" cy="1268413"/>
          </a:xfrm>
          <a:prstGeom prst="rect">
            <a:avLst/>
          </a:prstGeom>
          <a:noFill/>
          <a:ln w="9525">
            <a:noFill/>
            <a:miter lim="800000"/>
            <a:headEnd/>
            <a:tailEnd/>
          </a:ln>
        </p:spPr>
        <p:txBody>
          <a:bodyPr vert="horz" wrap="square" lIns="540000" tIns="396000" rIns="2124000" bIns="234000" numCol="1" anchor="b" anchorCtr="0" compatLnSpc="1">
            <a:prstTxWarp prst="textNoShape">
              <a:avLst/>
            </a:prstTxWarp>
          </a:bodyPr>
          <a:lstStyle/>
          <a:p>
            <a:pPr lvl="0"/>
            <a:r>
              <a:rPr lang="en-US" dirty="0" smtClean="0"/>
              <a:t>Click the style sheet to edit the title</a:t>
            </a:r>
          </a:p>
        </p:txBody>
      </p:sp>
      <p:sp>
        <p:nvSpPr>
          <p:cNvPr id="31" name="cdtText Box 101 Id31"/>
          <p:cNvSpPr txBox="1">
            <a:spLocks noChangeArrowheads="1"/>
          </p:cNvSpPr>
          <p:nvPr>
            <p:custDataLst>
              <p:tags r:id="rId26"/>
            </p:custDataLst>
          </p:nvPr>
        </p:nvSpPr>
        <p:spPr bwMode="auto">
          <a:xfrm>
            <a:off x="4572000"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cxnSp>
        <p:nvCxnSpPr>
          <p:cNvPr id="2" name="cdtMasterTags_CL1 Id2"/>
          <p:cNvCxnSpPr/>
          <p:nvPr>
            <p:custDataLst>
              <p:tags r:id="rId2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 name="cdtMasterTags_CL2 Id3"/>
          <p:cNvCxnSpPr/>
          <p:nvPr>
            <p:custDataLst>
              <p:tags r:id="rId2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 name="cdtMasterTags_CL3 Id4"/>
          <p:cNvCxnSpPr/>
          <p:nvPr>
            <p:custDataLst>
              <p:tags r:id="rId2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 name="cdtMasterTags_CL4 Id5"/>
          <p:cNvCxnSpPr/>
          <p:nvPr>
            <p:custDataLst>
              <p:tags r:id="rId3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cdtMasterTags_CL5 Id6"/>
          <p:cNvCxnSpPr/>
          <p:nvPr>
            <p:custDataLst>
              <p:tags r:id="rId3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cdtMasterTags_CL6 Id8"/>
          <p:cNvCxnSpPr/>
          <p:nvPr>
            <p:custDataLst>
              <p:tags r:id="rId3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cdtMasterTags_CL7 Id10"/>
          <p:cNvCxnSpPr/>
          <p:nvPr>
            <p:custDataLst>
              <p:tags r:id="rId3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cdtMasterTags_CL8 Id15"/>
          <p:cNvCxnSpPr/>
          <p:nvPr>
            <p:custDataLst>
              <p:tags r:id="rId3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cdtMasterTags_CL9 Id16"/>
          <p:cNvCxnSpPr/>
          <p:nvPr>
            <p:custDataLst>
              <p:tags r:id="rId3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cdtMasterTags_CL10 Id17"/>
          <p:cNvCxnSpPr/>
          <p:nvPr>
            <p:custDataLst>
              <p:tags r:id="rId3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cdtMasterTags_CL11 Id18"/>
          <p:cNvCxnSpPr/>
          <p:nvPr>
            <p:custDataLst>
              <p:tags r:id="rId3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cdtMasterTags_CL12 Id19"/>
          <p:cNvCxnSpPr/>
          <p:nvPr>
            <p:custDataLst>
              <p:tags r:id="rId3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cdtMasterTags_CL13 Id20"/>
          <p:cNvCxnSpPr/>
          <p:nvPr>
            <p:custDataLst>
              <p:tags r:id="rId3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cdtMasterTags_CL14 Id21"/>
          <p:cNvCxnSpPr/>
          <p:nvPr>
            <p:custDataLst>
              <p:tags r:id="rId4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cdtMasterTags_CL15 Id22"/>
          <p:cNvCxnSpPr/>
          <p:nvPr>
            <p:custDataLst>
              <p:tags r:id="rId4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cdtMasterTags_CL16 Id23"/>
          <p:cNvCxnSpPr/>
          <p:nvPr>
            <p:custDataLst>
              <p:tags r:id="rId4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cdtMasterTags_CL17 Id24"/>
          <p:cNvCxnSpPr/>
          <p:nvPr>
            <p:custDataLst>
              <p:tags r:id="rId4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cdtMasterTags_CL18 Id25"/>
          <p:cNvCxnSpPr/>
          <p:nvPr>
            <p:custDataLst>
              <p:tags r:id="rId4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cdtMasterTags_CL19 Id26"/>
          <p:cNvCxnSpPr/>
          <p:nvPr>
            <p:custDataLst>
              <p:tags r:id="rId4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cdtMasterTags_CL20 Id27"/>
          <p:cNvCxnSpPr/>
          <p:nvPr>
            <p:custDataLst>
              <p:tags r:id="rId4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cdtMasterTags"/>
          <p:cNvCxnSpPr/>
          <p:nvPr>
            <p:custDataLst>
              <p:tags r:id="rId4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cSld>
  <p:clrMap bg1="lt1" tx1="dk1" bg2="lt2" tx2="dk2" accent1="accent1" accent2="accent2" accent3="accent3" accent4="accent4" accent5="accent5" accent6="accent6" hlink="hlink" folHlink="folHlink"/>
  <p:sldLayoutIdLst>
    <p:sldLayoutId id="2147483671" r:id="rId1"/>
    <p:sldLayoutId id="2147483676" r:id="rId2"/>
    <p:sldLayoutId id="2147483678" r:id="rId3"/>
    <p:sldLayoutId id="2147483679" r:id="rId4"/>
    <p:sldLayoutId id="2147483693" r:id="rId5"/>
    <p:sldLayoutId id="2147483670" r:id="rId6"/>
    <p:sldLayoutId id="2147483692" r:id="rId7"/>
    <p:sldLayoutId id="2147483694" r:id="rId8"/>
    <p:sldLayoutId id="2147483683" r:id="rId9"/>
    <p:sldLayoutId id="2147483681" r:id="rId10"/>
    <p:sldLayoutId id="2147483695" r:id="rId11"/>
    <p:sldLayoutId id="2147483691" r:id="rId12"/>
    <p:sldLayoutId id="2147483684" r:id="rId13"/>
    <p:sldLayoutId id="2147483685" r:id="rId14"/>
    <p:sldLayoutId id="2147483686" r:id="rId15"/>
    <p:sldLayoutId id="2147483688" r:id="rId16"/>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2000" b="1" baseline="0">
          <a:solidFill>
            <a:schemeClr val="dk2"/>
          </a:solidFill>
          <a:latin typeface="Arial" pitchFamily="34" charset="0"/>
          <a:ea typeface="+mj-ea"/>
          <a:cs typeface="Arial" pitchFamily="34" charset="0"/>
        </a:defRPr>
      </a:lvl1pPr>
      <a:lvl2pPr algn="l" rtl="0" eaLnBrk="1" fontAlgn="base" hangingPunct="1">
        <a:spcBef>
          <a:spcPct val="0"/>
        </a:spcBef>
        <a:spcAft>
          <a:spcPct val="0"/>
        </a:spcAft>
        <a:defRPr sz="2000" b="1">
          <a:solidFill>
            <a:schemeClr val="tx1"/>
          </a:solidFill>
          <a:latin typeface="Arial" charset="0"/>
          <a:ea typeface="ＭＳ Ｐゴシック" charset="-128"/>
        </a:defRPr>
      </a:lvl2pPr>
      <a:lvl3pPr algn="l" rtl="0" eaLnBrk="1" fontAlgn="base" hangingPunct="1">
        <a:spcBef>
          <a:spcPct val="0"/>
        </a:spcBef>
        <a:spcAft>
          <a:spcPct val="0"/>
        </a:spcAft>
        <a:defRPr sz="2000" b="1">
          <a:solidFill>
            <a:schemeClr val="tx1"/>
          </a:solidFill>
          <a:latin typeface="Arial" charset="0"/>
          <a:ea typeface="ＭＳ Ｐゴシック" charset="-128"/>
        </a:defRPr>
      </a:lvl3pPr>
      <a:lvl4pPr algn="l" rtl="0" eaLnBrk="1" fontAlgn="base" hangingPunct="1">
        <a:spcBef>
          <a:spcPct val="0"/>
        </a:spcBef>
        <a:spcAft>
          <a:spcPct val="0"/>
        </a:spcAft>
        <a:defRPr sz="2000" b="1">
          <a:solidFill>
            <a:schemeClr val="tx1"/>
          </a:solidFill>
          <a:latin typeface="Arial" charset="0"/>
          <a:ea typeface="ＭＳ Ｐゴシック" charset="-128"/>
        </a:defRPr>
      </a:lvl4pPr>
      <a:lvl5pPr algn="l" rtl="0" eaLnBrk="1" fontAlgn="base" hangingPunct="1">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p:titleStyle>
    <p:body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dk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hyperlink" Target="http://visualstudiogallery.msdn.microsoft.com/" TargetMode="External"/><Relationship Id="rId4" Type="http://schemas.openxmlformats.org/officeDocument/2006/relationships/hyperlink" Target="http://visualstudiogallery.msdn.microsoft.com/fd1878fc-6520-4eeb-95e5-1b8b27da875e"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www.nuget.org/"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github.com/SolidEdgeCommunity" TargetMode="External"/><Relationship Id="rId4" Type="http://schemas.openxmlformats.org/officeDocument/2006/relationships/hyperlink" Target="http://github.com/"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olidedge.codeplex.com/" TargetMode="External"/><Relationship Id="rId7" Type="http://schemas.openxmlformats.org/officeDocument/2006/relationships/hyperlink" Target="http://solidedgecommunity.codeplex.com/"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solidedgespy.codeplex.com/" TargetMode="External"/><Relationship Id="rId5" Type="http://schemas.openxmlformats.org/officeDocument/2006/relationships/hyperlink" Target="http://solidedgeinterop.codeplex.com/" TargetMode="External"/><Relationship Id="rId4" Type="http://schemas.openxmlformats.org/officeDocument/2006/relationships/hyperlink" Target="http://solidedgesamples.codeplex.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www.hanselman.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www.hanselman.com/blog/getinvolvedinopensourcetodayhowtocontributeapatchtoagithubhostedopensourceprojectlikecode52.aspx"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SolidEdgeCommunity/SolidEdgeContrib.Reader" TargetMode="External"/><Relationship Id="rId3" Type="http://schemas.openxmlformats.org/officeDocument/2006/relationships/hyperlink" Target="https://github.com/SolidEdgeCommunity/SolidEdgeSpy" TargetMode="External"/><Relationship Id="rId7" Type="http://schemas.openxmlformats.org/officeDocument/2006/relationships/hyperlink" Target="https://github.com/SolidEdgeCommunity/SolidEdgeContrib"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github.com/SolidEdgeCommunity/SolidEdgeSamples" TargetMode="External"/><Relationship Id="rId5" Type="http://schemas.openxmlformats.org/officeDocument/2006/relationships/hyperlink" Target="https://github.com/SolidEdgeCommunity/Templates" TargetMode="External"/><Relationship Id="rId4" Type="http://schemas.openxmlformats.org/officeDocument/2006/relationships/hyperlink" Target="https://github.com/SolidEdgeCommunity/Interop.SolidEdge" TargetMode="External"/><Relationship Id="rId9" Type="http://schemas.openxmlformats.org/officeDocument/2006/relationships/hyperlink" Target="https://github.com/SolidEdgeCommunity/EmbedResource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lidEdgeCommunity/SolidEdgeContrib.Reader"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ww.nuget.org/"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www.nuget.org/packages/SolidEdgeContrib.Reader" TargetMode="External"/><Relationship Id="rId5" Type="http://schemas.openxmlformats.org/officeDocument/2006/relationships/hyperlink" Target="http://www.nuget.org/packages/SolidEdgeContrib" TargetMode="External"/><Relationship Id="rId4" Type="http://schemas.openxmlformats.org/officeDocument/2006/relationships/hyperlink" Target="http://www.nuget.org/packages/Interop.SolidEdg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0825" y="4149090"/>
            <a:ext cx="8893175" cy="870014"/>
          </a:xfrm>
        </p:spPr>
        <p:txBody>
          <a:bodyPr/>
          <a:lstStyle/>
          <a:p>
            <a:r>
              <a:rPr lang="en-US" dirty="0"/>
              <a:t>Open Source </a:t>
            </a:r>
            <a:r>
              <a:rPr lang="en-US" dirty="0" smtClean="0"/>
              <a:t>Projects</a:t>
            </a:r>
            <a:endParaRPr lang="en-US" dirty="0"/>
          </a:p>
        </p:txBody>
      </p:sp>
      <p:sp>
        <p:nvSpPr>
          <p:cNvPr id="3" name="Subtitle 2"/>
          <p:cNvSpPr>
            <a:spLocks noGrp="1"/>
          </p:cNvSpPr>
          <p:nvPr>
            <p:ph type="subTitle" idx="1"/>
          </p:nvPr>
        </p:nvSpPr>
        <p:spPr/>
        <p:txBody>
          <a:bodyPr/>
          <a:lstStyle/>
          <a:p>
            <a:r>
              <a:rPr lang="en-US" dirty="0"/>
              <a:t>Jason Newell, Applications Architect, The Charles Machine Works, Inc.</a:t>
            </a:r>
          </a:p>
        </p:txBody>
      </p:sp>
    </p:spTree>
    <p:extLst>
      <p:ext uri="{BB962C8B-B14F-4D97-AF65-F5344CB8AC3E}">
        <p14:creationId xmlns:p14="http://schemas.microsoft.com/office/powerpoint/2010/main" val="357945345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Solid Edge Community NuGet Packages</a:t>
            </a:r>
            <a:endParaRPr lang="en-US" dirty="0" smtClean="0">
              <a:latin typeface="Arial" pitchFamily="34" charset="0"/>
            </a:endParaRPr>
          </a:p>
        </p:txBody>
      </p:sp>
      <p:pic>
        <p:nvPicPr>
          <p:cNvPr id="2" name="Picture 1"/>
          <p:cNvPicPr>
            <a:picLocks noChangeAspect="1"/>
          </p:cNvPicPr>
          <p:nvPr/>
        </p:nvPicPr>
        <p:blipFill>
          <a:blip r:embed="rId3"/>
          <a:stretch>
            <a:fillRect/>
          </a:stretch>
        </p:blipFill>
        <p:spPr>
          <a:xfrm>
            <a:off x="185630" y="1802671"/>
            <a:ext cx="8779511" cy="4484915"/>
          </a:xfrm>
          <a:prstGeom prst="rect">
            <a:avLst/>
          </a:prstGeom>
        </p:spPr>
      </p:pic>
      <p:sp>
        <p:nvSpPr>
          <p:cNvPr id="4" name="Rectangle 3"/>
          <p:cNvSpPr txBox="1">
            <a:spLocks noChangeArrowheads="1"/>
          </p:cNvSpPr>
          <p:nvPr/>
        </p:nvSpPr>
        <p:spPr bwMode="auto">
          <a:xfrm>
            <a:off x="539750" y="1412875"/>
            <a:ext cx="8208963" cy="4749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dk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r>
              <a:rPr lang="en-US" kern="0" dirty="0" smtClean="0"/>
              <a:t>It really is as simple as clicking an Install button…</a:t>
            </a:r>
          </a:p>
          <a:p>
            <a:pPr marL="285750" indent="-285750">
              <a:buFont typeface="Arial" pitchFamily="34" charset="0"/>
              <a:buChar char="•"/>
            </a:pPr>
            <a:endParaRPr lang="en-US" kern="0" dirty="0" smtClean="0"/>
          </a:p>
        </p:txBody>
      </p:sp>
    </p:spTree>
    <p:extLst>
      <p:ext uri="{BB962C8B-B14F-4D97-AF65-F5344CB8AC3E}">
        <p14:creationId xmlns:p14="http://schemas.microsoft.com/office/powerpoint/2010/main" val="33581156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Visual Studio Gallery</a:t>
            </a:r>
            <a:endParaRPr lang="en-US" dirty="0" smtClean="0">
              <a:latin typeface="Arial" pitchFamily="34" charset="0"/>
            </a:endParaRPr>
          </a:p>
        </p:txBody>
      </p:sp>
      <p:pic>
        <p:nvPicPr>
          <p:cNvPr id="2" name="Picture 1"/>
          <p:cNvPicPr>
            <a:picLocks noChangeAspect="1"/>
          </p:cNvPicPr>
          <p:nvPr/>
        </p:nvPicPr>
        <p:blipFill>
          <a:blip r:embed="rId3"/>
          <a:stretch>
            <a:fillRect/>
          </a:stretch>
        </p:blipFill>
        <p:spPr>
          <a:xfrm>
            <a:off x="566396" y="1922897"/>
            <a:ext cx="7976371" cy="4318698"/>
          </a:xfrm>
          <a:prstGeom prst="rect">
            <a:avLst/>
          </a:prstGeom>
        </p:spPr>
      </p:pic>
      <p:sp>
        <p:nvSpPr>
          <p:cNvPr id="5" name="Rectangle 3"/>
          <p:cNvSpPr txBox="1">
            <a:spLocks noChangeArrowheads="1"/>
          </p:cNvSpPr>
          <p:nvPr/>
        </p:nvSpPr>
        <p:spPr bwMode="auto">
          <a:xfrm>
            <a:off x="539750" y="1412875"/>
            <a:ext cx="8208963" cy="4749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dk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r>
              <a:rPr lang="en-US" kern="0" dirty="0">
                <a:hlinkClick r:id="rId4"/>
              </a:rPr>
              <a:t>Solid Edge Community </a:t>
            </a:r>
            <a:r>
              <a:rPr lang="en-US" kern="0" dirty="0" smtClean="0">
                <a:hlinkClick r:id="rId4"/>
              </a:rPr>
              <a:t>Templates</a:t>
            </a:r>
            <a:r>
              <a:rPr lang="en-US" kern="0" dirty="0"/>
              <a:t> on </a:t>
            </a:r>
            <a:r>
              <a:rPr lang="en-US" kern="0" dirty="0" smtClean="0">
                <a:hlinkClick r:id="rId5"/>
              </a:rPr>
              <a:t>visualstudiogallery.msdn.microsoft.com</a:t>
            </a:r>
            <a:r>
              <a:rPr lang="en-US" kern="0" dirty="0" smtClean="0"/>
              <a:t>.</a:t>
            </a:r>
          </a:p>
        </p:txBody>
      </p:sp>
    </p:spTree>
    <p:extLst>
      <p:ext uri="{BB962C8B-B14F-4D97-AF65-F5344CB8AC3E}">
        <p14:creationId xmlns:p14="http://schemas.microsoft.com/office/powerpoint/2010/main" val="32962378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My thoughts on open source</a:t>
            </a:r>
            <a:endParaRPr lang="en-US" dirty="0" smtClean="0">
              <a:latin typeface="Arial" pitchFamily="34" charset="0"/>
            </a:endParaRPr>
          </a:p>
        </p:txBody>
      </p:sp>
      <p:sp>
        <p:nvSpPr>
          <p:cNvPr id="135171" name="Rectangle 3"/>
          <p:cNvSpPr>
            <a:spLocks noGrp="1" noChangeArrowheads="1"/>
          </p:cNvSpPr>
          <p:nvPr>
            <p:ph type="body" idx="4294967295"/>
          </p:nvPr>
        </p:nvSpPr>
        <p:spPr>
          <a:xfrm>
            <a:off x="539750" y="1412875"/>
            <a:ext cx="8208963" cy="4749800"/>
          </a:xfrm>
        </p:spPr>
        <p:txBody>
          <a:bodyPr/>
          <a:lstStyle/>
          <a:p>
            <a:pPr lvl="1" indent="0">
              <a:buNone/>
            </a:pPr>
            <a:r>
              <a:rPr lang="en-US" dirty="0" smtClean="0">
                <a:latin typeface="Arial" pitchFamily="34" charset="0"/>
              </a:rPr>
              <a:t>I’m a 17 year IT veteran and have been programming for 15 years. I’ve been doing this long enough that I remember when open source was “just for Linux”. Those days are over. Microsoft has recently completely embraced open source and made it much easier for us to participate.</a:t>
            </a:r>
          </a:p>
          <a:p>
            <a:pPr lvl="1" indent="0">
              <a:buNone/>
            </a:pPr>
            <a:endParaRPr lang="en-US" dirty="0"/>
          </a:p>
          <a:p>
            <a:pPr lvl="1" indent="0">
              <a:buNone/>
            </a:pPr>
            <a:r>
              <a:rPr lang="en-US" dirty="0" smtClean="0">
                <a:latin typeface="Arial" pitchFamily="34" charset="0"/>
              </a:rPr>
              <a:t>It is normal for most people to initially feel uneasy about open source. There has been a long running stigma toward open source. I’ve seen it time and time again when I talk about the work I’ve been doing.</a:t>
            </a:r>
          </a:p>
          <a:p>
            <a:pPr marL="465138" lvl="1" indent="-285750"/>
            <a:r>
              <a:rPr lang="en-US" dirty="0" smtClean="0">
                <a:latin typeface="Arial" pitchFamily="34" charset="0"/>
              </a:rPr>
              <a:t>Can I trust the author and the quality of their work?</a:t>
            </a:r>
          </a:p>
          <a:p>
            <a:pPr marL="465138" lvl="1" indent="-285750"/>
            <a:r>
              <a:rPr lang="en-US" dirty="0" smtClean="0"/>
              <a:t>I don’t want to have dependencies on open source libraries.</a:t>
            </a:r>
          </a:p>
          <a:p>
            <a:pPr marL="465138" lvl="1" indent="-285750"/>
            <a:endParaRPr lang="en-US" dirty="0">
              <a:latin typeface="Arial" pitchFamily="34" charset="0"/>
            </a:endParaRPr>
          </a:p>
          <a:p>
            <a:pPr lvl="1" indent="0">
              <a:buNone/>
            </a:pPr>
            <a:r>
              <a:rPr lang="en-US" dirty="0" smtClean="0"/>
              <a:t>My thoughts on those concerns? Ok, don’t use them. Nobody is making you. The code is </a:t>
            </a:r>
            <a:r>
              <a:rPr lang="en-US" i="1" dirty="0" smtClean="0"/>
              <a:t>open sourced</a:t>
            </a:r>
            <a:r>
              <a:rPr lang="en-US" dirty="0" smtClean="0"/>
              <a:t>! Go look for yourself and see how the author implemented the functionality you need. You are free to take what you need but remember, someone spent time figuring it out.</a:t>
            </a:r>
            <a:endParaRPr lang="en-US" dirty="0" smtClean="0">
              <a:latin typeface="Arial" pitchFamily="34" charset="0"/>
            </a:endParaRPr>
          </a:p>
        </p:txBody>
      </p:sp>
    </p:spTree>
    <p:extLst>
      <p:ext uri="{BB962C8B-B14F-4D97-AF65-F5344CB8AC3E}">
        <p14:creationId xmlns:p14="http://schemas.microsoft.com/office/powerpoint/2010/main" val="29757057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Homework</a:t>
            </a:r>
            <a:endParaRPr lang="en-US" dirty="0" smtClean="0">
              <a:latin typeface="Arial" pitchFamily="34" charset="0"/>
            </a:endParaRPr>
          </a:p>
        </p:txBody>
      </p:sp>
      <p:sp>
        <p:nvSpPr>
          <p:cNvPr id="135171" name="Rectangle 3"/>
          <p:cNvSpPr>
            <a:spLocks noGrp="1" noChangeArrowheads="1"/>
          </p:cNvSpPr>
          <p:nvPr>
            <p:ph type="body" idx="4294967295"/>
          </p:nvPr>
        </p:nvSpPr>
        <p:spPr>
          <a:xfrm>
            <a:off x="539750" y="1412875"/>
            <a:ext cx="8208963" cy="4749800"/>
          </a:xfrm>
        </p:spPr>
        <p:txBody>
          <a:bodyPr/>
          <a:lstStyle/>
          <a:p>
            <a:pPr marL="285750" indent="-285750">
              <a:buFont typeface="Arial" panose="020B0604020202020204" pitchFamily="34" charset="0"/>
              <a:buChar char="•"/>
            </a:pPr>
            <a:r>
              <a:rPr lang="en-US" dirty="0" smtClean="0">
                <a:latin typeface="Arial" pitchFamily="34" charset="0"/>
              </a:rPr>
              <a:t>Learn how to use NuGet. There is a ton </a:t>
            </a:r>
            <a:r>
              <a:rPr lang="en-US" dirty="0"/>
              <a:t>of information at </a:t>
            </a:r>
            <a:r>
              <a:rPr lang="en-US" dirty="0" smtClean="0">
                <a:hlinkClick r:id="rId3"/>
              </a:rPr>
              <a:t>nuget.org</a:t>
            </a:r>
            <a:r>
              <a:rPr lang="en-US" dirty="0" smtClean="0"/>
              <a:t>.</a:t>
            </a:r>
          </a:p>
          <a:p>
            <a:pPr marL="285750" indent="-285750">
              <a:buFont typeface="Arial" panose="020B0604020202020204" pitchFamily="34" charset="0"/>
              <a:buChar char="•"/>
            </a:pPr>
            <a:r>
              <a:rPr lang="en-US" dirty="0" smtClean="0"/>
              <a:t>Learn how to use GitHub. There is a ton </a:t>
            </a:r>
            <a:r>
              <a:rPr lang="en-US" dirty="0"/>
              <a:t>of information at </a:t>
            </a:r>
            <a:r>
              <a:rPr lang="en-US" dirty="0" smtClean="0">
                <a:hlinkClick r:id="rId4"/>
              </a:rPr>
              <a:t>github.com</a:t>
            </a:r>
            <a:r>
              <a:rPr lang="en-US" dirty="0" smtClean="0"/>
              <a:t>.</a:t>
            </a:r>
          </a:p>
          <a:p>
            <a:pPr marL="285750" indent="-285750">
              <a:buFont typeface="Arial" panose="020B0604020202020204" pitchFamily="34" charset="0"/>
              <a:buChar char="•"/>
            </a:pPr>
            <a:r>
              <a:rPr lang="en-US" dirty="0" smtClean="0"/>
              <a:t>Participate in the Solid Edge Community at </a:t>
            </a:r>
            <a:r>
              <a:rPr lang="en-US" dirty="0" smtClean="0">
                <a:hlinkClick r:id="rId5"/>
              </a:rPr>
              <a:t>github.com/</a:t>
            </a:r>
            <a:r>
              <a:rPr lang="en-US" dirty="0" err="1" smtClean="0">
                <a:hlinkClick r:id="rId5"/>
              </a:rPr>
              <a:t>SolidEdgeCommunity</a:t>
            </a:r>
            <a:r>
              <a:rPr lang="en-US" dirty="0" smtClean="0"/>
              <a:t>.</a:t>
            </a:r>
          </a:p>
          <a:p>
            <a:pPr marL="465138" lvl="1" indent="-285750">
              <a:buFont typeface="Arial" panose="020B0604020202020204" pitchFamily="34" charset="0"/>
              <a:buChar char="•"/>
            </a:pPr>
            <a:r>
              <a:rPr lang="en-US" dirty="0" smtClean="0"/>
              <a:t>If you find an issue, report it!</a:t>
            </a:r>
          </a:p>
          <a:p>
            <a:pPr marL="465138" lvl="1" indent="-285750">
              <a:buFont typeface="Arial" panose="020B0604020202020204" pitchFamily="34" charset="0"/>
              <a:buChar char="•"/>
            </a:pPr>
            <a:r>
              <a:rPr lang="en-US" dirty="0" smtClean="0"/>
              <a:t>Make new feature suggestions.</a:t>
            </a:r>
          </a:p>
          <a:p>
            <a:pPr marL="465138" lvl="1" indent="-285750">
              <a:buFont typeface="Arial" panose="020B0604020202020204" pitchFamily="34" charset="0"/>
              <a:buChar char="•"/>
            </a:pPr>
            <a:r>
              <a:rPr lang="en-US" dirty="0" smtClean="0"/>
              <a:t>Request to become a contributor. It’s only me right now :-)</a:t>
            </a:r>
          </a:p>
          <a:p>
            <a:pPr marL="465138" lvl="1" indent="-285750">
              <a:buFont typeface="Arial" panose="020B0604020202020204" pitchFamily="34" charset="0"/>
              <a:buChar char="•"/>
            </a:pPr>
            <a:endParaRPr lang="en-US" dirty="0" smtClean="0">
              <a:latin typeface="Arial" pitchFamily="34" charset="0"/>
            </a:endParaRPr>
          </a:p>
        </p:txBody>
      </p:sp>
    </p:spTree>
    <p:extLst>
      <p:ext uri="{BB962C8B-B14F-4D97-AF65-F5344CB8AC3E}">
        <p14:creationId xmlns:p14="http://schemas.microsoft.com/office/powerpoint/2010/main" val="21702254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Questions</a:t>
            </a:r>
            <a:endParaRPr lang="en-US" dirty="0" smtClean="0">
              <a:latin typeface="Arial" pitchFamily="34" charset="0"/>
            </a:endParaRPr>
          </a:p>
        </p:txBody>
      </p:sp>
      <p:sp>
        <p:nvSpPr>
          <p:cNvPr id="135171" name="Rectangle 3"/>
          <p:cNvSpPr>
            <a:spLocks noGrp="1" noChangeArrowheads="1"/>
          </p:cNvSpPr>
          <p:nvPr>
            <p:ph type="body" idx="4294967295"/>
          </p:nvPr>
        </p:nvSpPr>
        <p:spPr>
          <a:xfrm>
            <a:off x="4201885" y="3030583"/>
            <a:ext cx="740229" cy="1550126"/>
          </a:xfrm>
        </p:spPr>
        <p:txBody>
          <a:bodyPr/>
          <a:lstStyle/>
          <a:p>
            <a:r>
              <a:rPr lang="en-US" sz="9600" dirty="0" smtClean="0">
                <a:latin typeface="Arial" pitchFamily="34" charset="0"/>
              </a:rPr>
              <a:t>?</a:t>
            </a:r>
          </a:p>
        </p:txBody>
      </p:sp>
    </p:spTree>
    <p:extLst>
      <p:ext uri="{BB962C8B-B14F-4D97-AF65-F5344CB8AC3E}">
        <p14:creationId xmlns:p14="http://schemas.microsoft.com/office/powerpoint/2010/main" val="2677806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Why are we talking about open source?</a:t>
            </a:r>
            <a:endParaRPr lang="en-US" dirty="0" smtClean="0">
              <a:latin typeface="Arial" pitchFamily="34" charset="0"/>
            </a:endParaRPr>
          </a:p>
        </p:txBody>
      </p:sp>
      <p:sp>
        <p:nvSpPr>
          <p:cNvPr id="135171" name="Rectangle 3"/>
          <p:cNvSpPr>
            <a:spLocks noGrp="1" noChangeArrowheads="1"/>
          </p:cNvSpPr>
          <p:nvPr>
            <p:ph type="body" idx="4294967295"/>
          </p:nvPr>
        </p:nvSpPr>
        <p:spPr>
          <a:xfrm>
            <a:off x="539750" y="1412875"/>
            <a:ext cx="8208963" cy="4749800"/>
          </a:xfrm>
        </p:spPr>
        <p:txBody>
          <a:bodyPr/>
          <a:lstStyle/>
          <a:p>
            <a:r>
              <a:rPr lang="en-US" b="1" dirty="0" smtClean="0"/>
              <a:t>2012</a:t>
            </a:r>
          </a:p>
          <a:p>
            <a:r>
              <a:rPr lang="en-US" dirty="0" smtClean="0"/>
              <a:t>Mark </a:t>
            </a:r>
            <a:r>
              <a:rPr lang="en-US" dirty="0" err="1"/>
              <a:t>Burhop</a:t>
            </a:r>
            <a:r>
              <a:rPr lang="en-US" dirty="0" smtClean="0"/>
              <a:t> </a:t>
            </a:r>
            <a:r>
              <a:rPr lang="en-US" dirty="0"/>
              <a:t>jumped through a lot of hoops to get permission to create the first Solid Edge open source project. </a:t>
            </a:r>
            <a:r>
              <a:rPr lang="en-US" dirty="0" smtClean="0"/>
              <a:t>We took the open source plunge and uploaded all of our developer day content onto CodePlex at </a:t>
            </a:r>
            <a:r>
              <a:rPr lang="en-US" dirty="0" smtClean="0">
                <a:hlinkClick r:id="rId3"/>
              </a:rPr>
              <a:t>http://solidedge.codeplex.com</a:t>
            </a:r>
            <a:r>
              <a:rPr lang="en-US" dirty="0" smtClean="0"/>
              <a:t>. Unfortunately, the project has not been updated since.</a:t>
            </a:r>
          </a:p>
          <a:p>
            <a:endParaRPr lang="en-US" dirty="0">
              <a:latin typeface="Arial" pitchFamily="34" charset="0"/>
            </a:endParaRPr>
          </a:p>
          <a:p>
            <a:r>
              <a:rPr lang="en-US" b="1" dirty="0" smtClean="0">
                <a:latin typeface="Arial" pitchFamily="34" charset="0"/>
              </a:rPr>
              <a:t>2013</a:t>
            </a:r>
          </a:p>
          <a:p>
            <a:r>
              <a:rPr lang="en-US" dirty="0" smtClean="0">
                <a:latin typeface="Arial" pitchFamily="34" charset="0"/>
              </a:rPr>
              <a:t>During my yearly contract renewal with Siemens, I proposed that Siemens allow me to carry the torch that Mark had started. I saw great potential and opportunity in the open source arena for the Solid Edge Developer Community. I authored and maintained several Solid Edge open source projects that year.</a:t>
            </a:r>
          </a:p>
          <a:p>
            <a:pPr marL="285750" indent="-285750">
              <a:buFont typeface="Arial" panose="020B0604020202020204" pitchFamily="34" charset="0"/>
              <a:buChar char="•"/>
            </a:pPr>
            <a:r>
              <a:rPr lang="en-US" dirty="0">
                <a:hlinkClick r:id="rId4"/>
              </a:rPr>
              <a:t>Samples for Solid </a:t>
            </a:r>
            <a:r>
              <a:rPr lang="en-US" dirty="0" smtClean="0">
                <a:hlinkClick r:id="rId4"/>
              </a:rPr>
              <a:t>Edge</a:t>
            </a:r>
            <a:r>
              <a:rPr lang="en-US" dirty="0" smtClean="0"/>
              <a:t> on CodePlex</a:t>
            </a:r>
          </a:p>
          <a:p>
            <a:pPr marL="285750" indent="-285750">
              <a:buFont typeface="Arial" panose="020B0604020202020204" pitchFamily="34" charset="0"/>
              <a:buChar char="•"/>
            </a:pPr>
            <a:r>
              <a:rPr lang="en-US" dirty="0" smtClean="0">
                <a:latin typeface="Arial" pitchFamily="34" charset="0"/>
                <a:hlinkClick r:id="rId5"/>
              </a:rPr>
              <a:t>Interop for Solid Edge</a:t>
            </a:r>
            <a:r>
              <a:rPr lang="en-US" dirty="0"/>
              <a:t> on CodePlex</a:t>
            </a:r>
            <a:endParaRPr lang="en-US" dirty="0" smtClean="0">
              <a:latin typeface="Arial" pitchFamily="34" charset="0"/>
            </a:endParaRPr>
          </a:p>
          <a:p>
            <a:pPr marL="285750" indent="-285750">
              <a:buFont typeface="Arial" panose="020B0604020202020204" pitchFamily="34" charset="0"/>
              <a:buChar char="•"/>
            </a:pPr>
            <a:r>
              <a:rPr lang="en-US" dirty="0">
                <a:hlinkClick r:id="rId6"/>
              </a:rPr>
              <a:t>Spy for Solid </a:t>
            </a:r>
            <a:r>
              <a:rPr lang="en-US" dirty="0" smtClean="0">
                <a:hlinkClick r:id="rId6"/>
              </a:rPr>
              <a:t>Edge</a:t>
            </a:r>
            <a:r>
              <a:rPr lang="en-US" dirty="0"/>
              <a:t> on CodePlex</a:t>
            </a:r>
            <a:endParaRPr lang="en-US" dirty="0" smtClean="0"/>
          </a:p>
          <a:p>
            <a:pPr marL="285750" indent="-285750">
              <a:buFont typeface="Arial" panose="020B0604020202020204" pitchFamily="34" charset="0"/>
              <a:buChar char="•"/>
            </a:pPr>
            <a:r>
              <a:rPr lang="en-US" dirty="0">
                <a:hlinkClick r:id="rId7"/>
              </a:rPr>
              <a:t>Solid Edge </a:t>
            </a:r>
            <a:r>
              <a:rPr lang="en-US" dirty="0" smtClean="0">
                <a:hlinkClick r:id="rId7"/>
              </a:rPr>
              <a:t>Community</a:t>
            </a:r>
            <a:r>
              <a:rPr lang="en-US" dirty="0"/>
              <a:t> on CodePlex</a:t>
            </a:r>
            <a:endParaRPr lang="en-US" dirty="0" smtClean="0">
              <a:latin typeface="Arial" pitchFamily="34" charset="0"/>
            </a:endParaRPr>
          </a:p>
        </p:txBody>
      </p:sp>
    </p:spTree>
    <p:extLst>
      <p:ext uri="{BB962C8B-B14F-4D97-AF65-F5344CB8AC3E}">
        <p14:creationId xmlns:p14="http://schemas.microsoft.com/office/powerpoint/2010/main" val="666119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Why are we talking about open source?</a:t>
            </a:r>
            <a:endParaRPr lang="en-US" dirty="0" smtClean="0">
              <a:latin typeface="Arial" pitchFamily="34" charset="0"/>
            </a:endParaRPr>
          </a:p>
        </p:txBody>
      </p:sp>
      <p:sp>
        <p:nvSpPr>
          <p:cNvPr id="135171" name="Rectangle 3"/>
          <p:cNvSpPr>
            <a:spLocks noGrp="1" noChangeArrowheads="1"/>
          </p:cNvSpPr>
          <p:nvPr>
            <p:ph type="body" idx="4294967295"/>
          </p:nvPr>
        </p:nvSpPr>
        <p:spPr>
          <a:xfrm>
            <a:off x="539750" y="1412875"/>
            <a:ext cx="8208963" cy="4749800"/>
          </a:xfrm>
        </p:spPr>
        <p:txBody>
          <a:bodyPr/>
          <a:lstStyle/>
          <a:p>
            <a:r>
              <a:rPr lang="en-US" b="1" dirty="0" smtClean="0"/>
              <a:t>2014</a:t>
            </a:r>
          </a:p>
          <a:p>
            <a:r>
              <a:rPr lang="en-US" dirty="0" smtClean="0"/>
              <a:t>We have continued the open source work and we have learned a few things along the way. CodePlex was a great start but as the number of projects grew, it quickly started feeling too segregated between projects. Also, due to various reason, the barrier of entry for new contributors was too high.</a:t>
            </a:r>
          </a:p>
          <a:p>
            <a:endParaRPr lang="en-US" dirty="0"/>
          </a:p>
          <a:p>
            <a:r>
              <a:rPr lang="en-US" dirty="0" smtClean="0"/>
              <a:t>If we want the Solid Edge Developer Community open source initiative to thrive, some changes needed to be made.</a:t>
            </a:r>
          </a:p>
          <a:p>
            <a:endParaRPr lang="en-US" dirty="0">
              <a:latin typeface="Arial" pitchFamily="34" charset="0"/>
            </a:endParaRPr>
          </a:p>
          <a:p>
            <a:endParaRPr lang="en-US" dirty="0" smtClean="0">
              <a:latin typeface="Arial" pitchFamily="34" charset="0"/>
            </a:endParaRPr>
          </a:p>
        </p:txBody>
      </p:sp>
    </p:spTree>
    <p:extLst>
      <p:ext uri="{BB962C8B-B14F-4D97-AF65-F5344CB8AC3E}">
        <p14:creationId xmlns:p14="http://schemas.microsoft.com/office/powerpoint/2010/main" val="25247829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Welcome to </a:t>
            </a:r>
            <a:r>
              <a:rPr lang="en-US" dirty="0"/>
              <a:t>the </a:t>
            </a:r>
            <a:r>
              <a:rPr lang="en-US" dirty="0" smtClean="0"/>
              <a:t>Solid Edge Community </a:t>
            </a:r>
            <a:r>
              <a:rPr lang="en-US" dirty="0"/>
              <a:t>on </a:t>
            </a:r>
            <a:r>
              <a:rPr lang="en-US" dirty="0" smtClean="0"/>
              <a:t>GitHub</a:t>
            </a:r>
            <a:endParaRPr lang="en-US" dirty="0" smtClean="0">
              <a:latin typeface="Arial" pitchFamily="34" charset="0"/>
            </a:endParaRPr>
          </a:p>
        </p:txBody>
      </p:sp>
      <p:pic>
        <p:nvPicPr>
          <p:cNvPr id="5" name="Picture 4"/>
          <p:cNvPicPr>
            <a:picLocks noChangeAspect="1"/>
          </p:cNvPicPr>
          <p:nvPr/>
        </p:nvPicPr>
        <p:blipFill>
          <a:blip r:embed="rId3"/>
          <a:stretch>
            <a:fillRect/>
          </a:stretch>
        </p:blipFill>
        <p:spPr>
          <a:xfrm>
            <a:off x="430506" y="1384663"/>
            <a:ext cx="8282988" cy="4806178"/>
          </a:xfrm>
          <a:prstGeom prst="rect">
            <a:avLst/>
          </a:prstGeom>
        </p:spPr>
      </p:pic>
    </p:spTree>
    <p:extLst>
      <p:ext uri="{BB962C8B-B14F-4D97-AF65-F5344CB8AC3E}">
        <p14:creationId xmlns:p14="http://schemas.microsoft.com/office/powerpoint/2010/main" val="17627565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Solid Edge Community on GitHub</a:t>
            </a:r>
            <a:endParaRPr lang="en-US" dirty="0" smtClean="0">
              <a:latin typeface="Arial" pitchFamily="34" charset="0"/>
            </a:endParaRPr>
          </a:p>
        </p:txBody>
      </p:sp>
      <p:sp>
        <p:nvSpPr>
          <p:cNvPr id="135171" name="Rectangle 3"/>
          <p:cNvSpPr>
            <a:spLocks noGrp="1" noChangeArrowheads="1"/>
          </p:cNvSpPr>
          <p:nvPr>
            <p:ph type="body" idx="4294967295"/>
          </p:nvPr>
        </p:nvSpPr>
        <p:spPr>
          <a:xfrm>
            <a:off x="539750" y="1412875"/>
            <a:ext cx="8208963" cy="4749800"/>
          </a:xfrm>
        </p:spPr>
        <p:txBody>
          <a:bodyPr/>
          <a:lstStyle/>
          <a:p>
            <a:r>
              <a:rPr lang="en-US" dirty="0"/>
              <a:t>I </a:t>
            </a:r>
            <a:r>
              <a:rPr lang="en-US" dirty="0" smtClean="0"/>
              <a:t>have spent </a:t>
            </a:r>
            <a:r>
              <a:rPr lang="en-US" dirty="0"/>
              <a:t>the last two years in the open source trenches. </a:t>
            </a:r>
            <a:r>
              <a:rPr lang="en-US" dirty="0" smtClean="0"/>
              <a:t>I speak from personal experience when I say that GitHub is the best choice for our community’s open source initiative.</a:t>
            </a:r>
          </a:p>
          <a:p>
            <a:endParaRPr lang="en-US" dirty="0">
              <a:latin typeface="Arial" pitchFamily="34" charset="0"/>
            </a:endParaRPr>
          </a:p>
          <a:p>
            <a:r>
              <a:rPr lang="en-US" dirty="0" smtClean="0"/>
              <a:t>Our community has never been in a better position to accept new contributors. To quote the great </a:t>
            </a:r>
            <a:r>
              <a:rPr lang="en-US" dirty="0" smtClean="0">
                <a:hlinkClick r:id="rId3"/>
              </a:rPr>
              <a:t>Scott </a:t>
            </a:r>
            <a:r>
              <a:rPr lang="en-US" dirty="0" err="1" smtClean="0">
                <a:hlinkClick r:id="rId3"/>
              </a:rPr>
              <a:t>Hanselman</a:t>
            </a:r>
            <a:r>
              <a:rPr lang="en-US" dirty="0"/>
              <a:t>, “</a:t>
            </a:r>
            <a:r>
              <a:rPr lang="en-US" i="1" dirty="0">
                <a:hlinkClick r:id="rId4"/>
              </a:rPr>
              <a:t>Sometimes open source projects fail simply because only one or two people actually show up. Day after day. </a:t>
            </a:r>
            <a:r>
              <a:rPr lang="en-US" b="1" i="1" dirty="0">
                <a:hlinkClick r:id="rId4"/>
              </a:rPr>
              <a:t>Using open source is easy, but making open source is hard</a:t>
            </a:r>
            <a:r>
              <a:rPr lang="en-US" b="1" i="1" dirty="0" smtClean="0">
                <a:hlinkClick r:id="rId4"/>
              </a:rPr>
              <a:t>.</a:t>
            </a:r>
            <a:r>
              <a:rPr lang="en-US" dirty="0" smtClean="0"/>
              <a:t>”.</a:t>
            </a:r>
          </a:p>
          <a:p>
            <a:endParaRPr lang="en-US" dirty="0">
              <a:latin typeface="Arial" pitchFamily="34" charset="0"/>
            </a:endParaRPr>
          </a:p>
          <a:p>
            <a:endParaRPr lang="en-US" dirty="0">
              <a:latin typeface="Arial" pitchFamily="34" charset="0"/>
            </a:endParaRPr>
          </a:p>
          <a:p>
            <a:endParaRPr lang="en-US" dirty="0" smtClean="0">
              <a:latin typeface="Arial" pitchFamily="34" charset="0"/>
            </a:endParaRPr>
          </a:p>
        </p:txBody>
      </p:sp>
    </p:spTree>
    <p:extLst>
      <p:ext uri="{BB962C8B-B14F-4D97-AF65-F5344CB8AC3E}">
        <p14:creationId xmlns:p14="http://schemas.microsoft.com/office/powerpoint/2010/main" val="22090403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Solid Edge Community on GitHub</a:t>
            </a:r>
            <a:endParaRPr lang="en-US" dirty="0" smtClean="0">
              <a:latin typeface="Arial" pitchFamily="34" charset="0"/>
            </a:endParaRPr>
          </a:p>
        </p:txBody>
      </p:sp>
      <p:sp>
        <p:nvSpPr>
          <p:cNvPr id="135171" name="Rectangle 3"/>
          <p:cNvSpPr>
            <a:spLocks noGrp="1" noChangeArrowheads="1"/>
          </p:cNvSpPr>
          <p:nvPr>
            <p:ph type="body" idx="4294967295"/>
          </p:nvPr>
        </p:nvSpPr>
        <p:spPr>
          <a:xfrm>
            <a:off x="539750" y="1412875"/>
            <a:ext cx="8208963" cy="4749800"/>
          </a:xfrm>
        </p:spPr>
        <p:txBody>
          <a:bodyPr/>
          <a:lstStyle/>
          <a:p>
            <a:r>
              <a:rPr lang="en-US" b="1" dirty="0" smtClean="0"/>
              <a:t>Current repositories</a:t>
            </a:r>
          </a:p>
          <a:p>
            <a:pPr marL="285750" indent="-285750">
              <a:buFont typeface="Arial" panose="020B0604020202020204" pitchFamily="34" charset="0"/>
              <a:buChar char="•"/>
            </a:pPr>
            <a:r>
              <a:rPr lang="en-US" dirty="0" smtClean="0">
                <a:hlinkClick r:id="rId3"/>
              </a:rPr>
              <a:t>SolidEdgeSpy</a:t>
            </a:r>
            <a:r>
              <a:rPr lang="en-US" dirty="0"/>
              <a:t> - Spy for Solid Edge </a:t>
            </a:r>
            <a:r>
              <a:rPr lang="en-US" dirty="0" smtClean="0"/>
              <a:t>application</a:t>
            </a:r>
          </a:p>
          <a:p>
            <a:pPr marL="285750" indent="-285750">
              <a:buFont typeface="Arial" panose="020B0604020202020204" pitchFamily="34" charset="0"/>
              <a:buChar char="•"/>
            </a:pPr>
            <a:r>
              <a:rPr lang="en-US" dirty="0" smtClean="0">
                <a:hlinkClick r:id="rId4"/>
              </a:rPr>
              <a:t>Interop.SolidEdge</a:t>
            </a:r>
            <a:r>
              <a:rPr lang="en-US" dirty="0" smtClean="0"/>
              <a:t> </a:t>
            </a:r>
            <a:r>
              <a:rPr lang="en-US" dirty="0"/>
              <a:t>- A single Interop Assembly containing all relevant Solid Edge API definitions</a:t>
            </a:r>
          </a:p>
          <a:p>
            <a:pPr marL="285750" indent="-285750">
              <a:buFont typeface="Arial" panose="020B0604020202020204" pitchFamily="34" charset="0"/>
              <a:buChar char="•"/>
            </a:pPr>
            <a:r>
              <a:rPr lang="en-US" dirty="0" smtClean="0">
                <a:hlinkClick r:id="rId5"/>
              </a:rPr>
              <a:t>Templates </a:t>
            </a:r>
            <a:r>
              <a:rPr lang="en-US" dirty="0" smtClean="0"/>
              <a:t>- </a:t>
            </a:r>
            <a:r>
              <a:rPr lang="en-US" dirty="0"/>
              <a:t>Solid Edge automation </a:t>
            </a:r>
            <a:r>
              <a:rPr lang="en-US" dirty="0" smtClean="0"/>
              <a:t>templates</a:t>
            </a:r>
          </a:p>
          <a:p>
            <a:pPr marL="285750" indent="-285750">
              <a:buFont typeface="Arial" panose="020B0604020202020204" pitchFamily="34" charset="0"/>
              <a:buChar char="•"/>
            </a:pPr>
            <a:r>
              <a:rPr lang="en-US" dirty="0" smtClean="0">
                <a:hlinkClick r:id="rId6"/>
              </a:rPr>
              <a:t>SolidEdgeSamples </a:t>
            </a:r>
            <a:r>
              <a:rPr lang="en-US" dirty="0"/>
              <a:t>- Community contributed samples of automating Solid </a:t>
            </a:r>
            <a:r>
              <a:rPr lang="en-US" dirty="0" smtClean="0"/>
              <a:t>Edge</a:t>
            </a:r>
          </a:p>
          <a:p>
            <a:pPr marL="285750" indent="-285750">
              <a:buFont typeface="Arial" panose="020B0604020202020204" pitchFamily="34" charset="0"/>
              <a:buChar char="•"/>
            </a:pPr>
            <a:r>
              <a:rPr lang="en-US" dirty="0" smtClean="0">
                <a:hlinkClick r:id="rId7"/>
              </a:rPr>
              <a:t>SolidEdgeContrib </a:t>
            </a:r>
            <a:r>
              <a:rPr lang="en-US" dirty="0"/>
              <a:t>- Community contributions for Solid Edge </a:t>
            </a:r>
            <a:r>
              <a:rPr lang="en-US" dirty="0" smtClean="0"/>
              <a:t>API</a:t>
            </a:r>
          </a:p>
          <a:p>
            <a:pPr marL="285750" indent="-285750">
              <a:buFont typeface="Arial" panose="020B0604020202020204" pitchFamily="34" charset="0"/>
              <a:buChar char="•"/>
            </a:pPr>
            <a:r>
              <a:rPr lang="en-US" dirty="0" smtClean="0">
                <a:hlinkClick r:id="rId8"/>
              </a:rPr>
              <a:t>SolidEdgeContrib.Reader</a:t>
            </a:r>
            <a:r>
              <a:rPr lang="en-US" dirty="0" smtClean="0"/>
              <a:t> </a:t>
            </a:r>
            <a:r>
              <a:rPr lang="en-US" dirty="0"/>
              <a:t>- Library for reading Solid Edge </a:t>
            </a:r>
            <a:r>
              <a:rPr lang="en-US" dirty="0" smtClean="0"/>
              <a:t>files</a:t>
            </a:r>
          </a:p>
          <a:p>
            <a:pPr marL="285750" indent="-285750">
              <a:buFont typeface="Arial" panose="020B0604020202020204" pitchFamily="34" charset="0"/>
              <a:buChar char="•"/>
            </a:pPr>
            <a:r>
              <a:rPr lang="en-US" dirty="0" smtClean="0">
                <a:hlinkClick r:id="rId9"/>
              </a:rPr>
              <a:t>EmbedResources </a:t>
            </a:r>
            <a:r>
              <a:rPr lang="en-US" dirty="0" smtClean="0"/>
              <a:t>- </a:t>
            </a:r>
            <a:r>
              <a:rPr lang="en-US" dirty="0"/>
              <a:t>Embeds BMP\PNG files into an assembly as native resources</a:t>
            </a:r>
          </a:p>
          <a:p>
            <a:endParaRPr lang="en-US" dirty="0" smtClean="0">
              <a:latin typeface="Arial" pitchFamily="34" charset="0"/>
            </a:endParaRPr>
          </a:p>
        </p:txBody>
      </p:sp>
    </p:spTree>
    <p:extLst>
      <p:ext uri="{BB962C8B-B14F-4D97-AF65-F5344CB8AC3E}">
        <p14:creationId xmlns:p14="http://schemas.microsoft.com/office/powerpoint/2010/main" val="2313887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Open source benefits</a:t>
            </a:r>
            <a:endParaRPr lang="en-US" dirty="0" smtClean="0">
              <a:latin typeface="Arial" pitchFamily="34" charset="0"/>
            </a:endParaRPr>
          </a:p>
        </p:txBody>
      </p:sp>
      <p:sp>
        <p:nvSpPr>
          <p:cNvPr id="135171" name="Rectangle 3"/>
          <p:cNvSpPr>
            <a:spLocks noGrp="1" noChangeArrowheads="1"/>
          </p:cNvSpPr>
          <p:nvPr>
            <p:ph type="body" idx="4294967295"/>
          </p:nvPr>
        </p:nvSpPr>
        <p:spPr>
          <a:xfrm>
            <a:off x="539750" y="1412875"/>
            <a:ext cx="8208963" cy="4749800"/>
          </a:xfrm>
        </p:spPr>
        <p:txBody>
          <a:bodyPr/>
          <a:lstStyle/>
          <a:p>
            <a:r>
              <a:rPr lang="en-US" dirty="0" smtClean="0">
                <a:latin typeface="Arial" pitchFamily="34" charset="0"/>
              </a:rPr>
              <a:t>We all spend way too much time “reinventing the wheel”. Open source encourages us to share our hard work with others and consume theirs when we need it.</a:t>
            </a:r>
          </a:p>
          <a:p>
            <a:endParaRPr lang="en-US" dirty="0"/>
          </a:p>
          <a:p>
            <a:r>
              <a:rPr lang="en-US" dirty="0" smtClean="0">
                <a:latin typeface="Arial" pitchFamily="34" charset="0"/>
              </a:rPr>
              <a:t>I’ve had two awesome projects since 2005 that I kept to myself, Solid Edge Spy and </a:t>
            </a:r>
            <a:r>
              <a:rPr lang="en-US" dirty="0" err="1" smtClean="0">
                <a:latin typeface="Arial" pitchFamily="34" charset="0"/>
              </a:rPr>
              <a:t>PowerToys</a:t>
            </a:r>
            <a:r>
              <a:rPr lang="en-US" dirty="0" smtClean="0">
                <a:latin typeface="Arial" pitchFamily="34" charset="0"/>
              </a:rPr>
              <a:t> for Solid Edge. Until recently, that was the normal mindset. I wrote it, it’s mine. For me, it was a competitive advantage mindset. I have since realized the value of open source and shared my code for the two projects.</a:t>
            </a:r>
          </a:p>
          <a:p>
            <a:endParaRPr lang="en-US" dirty="0"/>
          </a:p>
          <a:p>
            <a:r>
              <a:rPr lang="en-US" dirty="0" smtClean="0">
                <a:latin typeface="Arial" pitchFamily="34" charset="0"/>
              </a:rPr>
              <a:t>At the end of 2013, I rewrote Solid Edge Spy from the ground up and renamed it Spy for Solid Edge. Every line of code is available on GitHub. </a:t>
            </a:r>
            <a:r>
              <a:rPr lang="en-US" dirty="0" err="1" smtClean="0">
                <a:latin typeface="Arial" pitchFamily="34" charset="0"/>
              </a:rPr>
              <a:t>PowerToys</a:t>
            </a:r>
            <a:r>
              <a:rPr lang="en-US" dirty="0" smtClean="0">
                <a:latin typeface="Arial" pitchFamily="34" charset="0"/>
              </a:rPr>
              <a:t> was a suite of applications and Windows shell </a:t>
            </a:r>
            <a:r>
              <a:rPr lang="en-US" dirty="0"/>
              <a:t>extension written in C</a:t>
            </a:r>
            <a:r>
              <a:rPr lang="en-US" dirty="0" smtClean="0"/>
              <a:t>++. I ported the code to .NET and published it </a:t>
            </a:r>
            <a:r>
              <a:rPr lang="en-US" dirty="0"/>
              <a:t>on GitHub (</a:t>
            </a:r>
            <a:r>
              <a:rPr lang="en-US" dirty="0" smtClean="0">
                <a:hlinkClick r:id="rId3"/>
              </a:rPr>
              <a:t>SolidEdgeContrib.Reader</a:t>
            </a:r>
            <a:r>
              <a:rPr lang="en-US" dirty="0" smtClean="0"/>
              <a:t>). That library has the ability to read Solid Edge files without any Solid Edge API. How cool is that!</a:t>
            </a:r>
            <a:endParaRPr lang="en-US" dirty="0" smtClean="0">
              <a:latin typeface="Arial" pitchFamily="34" charset="0"/>
            </a:endParaRPr>
          </a:p>
        </p:txBody>
      </p:sp>
    </p:spTree>
    <p:extLst>
      <p:ext uri="{BB962C8B-B14F-4D97-AF65-F5344CB8AC3E}">
        <p14:creationId xmlns:p14="http://schemas.microsoft.com/office/powerpoint/2010/main" val="18259265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Spy for Solid Edge</a:t>
            </a:r>
            <a:endParaRPr lang="en-US" dirty="0" smtClean="0">
              <a:latin typeface="Arial" pitchFamily="34" charset="0"/>
            </a:endParaRPr>
          </a:p>
        </p:txBody>
      </p:sp>
      <p:pic>
        <p:nvPicPr>
          <p:cNvPr id="5" name="Picture 4"/>
          <p:cNvPicPr>
            <a:picLocks noChangeAspect="1"/>
          </p:cNvPicPr>
          <p:nvPr/>
        </p:nvPicPr>
        <p:blipFill>
          <a:blip r:embed="rId3"/>
          <a:stretch>
            <a:fillRect/>
          </a:stretch>
        </p:blipFill>
        <p:spPr>
          <a:xfrm>
            <a:off x="829015" y="1412875"/>
            <a:ext cx="7485970" cy="4920797"/>
          </a:xfrm>
          <a:prstGeom prst="rect">
            <a:avLst/>
          </a:prstGeom>
        </p:spPr>
      </p:pic>
    </p:spTree>
    <p:extLst>
      <p:ext uri="{BB962C8B-B14F-4D97-AF65-F5344CB8AC3E}">
        <p14:creationId xmlns:p14="http://schemas.microsoft.com/office/powerpoint/2010/main" val="20127700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a:t>What is NuGet?</a:t>
            </a:r>
            <a:endParaRPr lang="en-US" dirty="0" smtClean="0">
              <a:latin typeface="Arial" pitchFamily="34" charset="0"/>
            </a:endParaRPr>
          </a:p>
        </p:txBody>
      </p:sp>
      <p:sp>
        <p:nvSpPr>
          <p:cNvPr id="135171" name="Rectangle 3"/>
          <p:cNvSpPr>
            <a:spLocks noGrp="1" noChangeArrowheads="1"/>
          </p:cNvSpPr>
          <p:nvPr>
            <p:ph type="body" idx="4294967295"/>
          </p:nvPr>
        </p:nvSpPr>
        <p:spPr>
          <a:xfrm>
            <a:off x="539750" y="1412875"/>
            <a:ext cx="8208963" cy="4749800"/>
          </a:xfrm>
        </p:spPr>
        <p:txBody>
          <a:bodyPr/>
          <a:lstStyle/>
          <a:p>
            <a:r>
              <a:rPr lang="en-US" dirty="0" smtClean="0"/>
              <a:t>“</a:t>
            </a:r>
            <a:r>
              <a:rPr lang="en-US" i="1" dirty="0" smtClean="0">
                <a:hlinkClick r:id="rId3"/>
              </a:rPr>
              <a:t>NuGet </a:t>
            </a:r>
            <a:r>
              <a:rPr lang="en-US" i="1" dirty="0">
                <a:hlinkClick r:id="rId3"/>
              </a:rPr>
              <a:t>is the package manager for the Microsoft development platform including .NET. The NuGet client tools provide the ability to produce and consume packages. The NuGet Gallery is the central package repository used by all package authors and consumers</a:t>
            </a:r>
            <a:r>
              <a:rPr lang="en-US" i="1" dirty="0" smtClean="0">
                <a:hlinkClick r:id="rId3"/>
              </a:rPr>
              <a:t>.</a:t>
            </a:r>
            <a:r>
              <a:rPr lang="en-US" dirty="0" smtClean="0"/>
              <a:t>”</a:t>
            </a:r>
            <a:endParaRPr lang="en-US" dirty="0"/>
          </a:p>
          <a:p>
            <a:endParaRPr lang="en-US" dirty="0" smtClean="0">
              <a:latin typeface="Arial" pitchFamily="34" charset="0"/>
            </a:endParaRPr>
          </a:p>
          <a:p>
            <a:r>
              <a:rPr lang="en-US" dirty="0" smtClean="0"/>
              <a:t>If you’re not using NuGet, you’re doing it the hard way! There are thousands of very useful NuGet packages (mostly open source) that you can simply add to your project and use.</a:t>
            </a:r>
          </a:p>
          <a:p>
            <a:endParaRPr lang="en-US" dirty="0">
              <a:latin typeface="Arial" pitchFamily="34" charset="0"/>
            </a:endParaRPr>
          </a:p>
          <a:p>
            <a:r>
              <a:rPr lang="en-US" dirty="0" smtClean="0"/>
              <a:t>Several of Solid Edge Community open source projects on GitHub are available in binary form on NuGet.</a:t>
            </a:r>
          </a:p>
          <a:p>
            <a:pPr marL="285750" indent="-285750">
              <a:buFont typeface="Arial" panose="020B0604020202020204" pitchFamily="34" charset="0"/>
              <a:buChar char="•"/>
            </a:pPr>
            <a:r>
              <a:rPr lang="en-US" dirty="0" smtClean="0">
                <a:hlinkClick r:id="rId4"/>
              </a:rPr>
              <a:t>Interop.SolidEdge</a:t>
            </a:r>
            <a:r>
              <a:rPr lang="en-US" dirty="0"/>
              <a:t> - </a:t>
            </a:r>
            <a:r>
              <a:rPr lang="en-US" dirty="0" smtClean="0">
                <a:hlinkClick r:id="rId4"/>
              </a:rPr>
              <a:t>nuget.org/packages/Interop.SolidEdge</a:t>
            </a:r>
            <a:endParaRPr lang="en-US" dirty="0"/>
          </a:p>
          <a:p>
            <a:pPr marL="285750" indent="-285750">
              <a:buFont typeface="Arial" panose="020B0604020202020204" pitchFamily="34" charset="0"/>
              <a:buChar char="•"/>
            </a:pPr>
            <a:r>
              <a:rPr lang="en-US" dirty="0" smtClean="0">
                <a:hlinkClick r:id="rId5"/>
              </a:rPr>
              <a:t>SolidEdgeContrib</a:t>
            </a:r>
            <a:r>
              <a:rPr lang="en-US" dirty="0" smtClean="0"/>
              <a:t> </a:t>
            </a:r>
            <a:r>
              <a:rPr lang="en-US" dirty="0"/>
              <a:t>- </a:t>
            </a:r>
            <a:r>
              <a:rPr lang="en-US" dirty="0" smtClean="0">
                <a:hlinkClick r:id="rId5"/>
              </a:rPr>
              <a:t>nuget.org/packages/SolidEdgeContrib</a:t>
            </a:r>
            <a:endParaRPr lang="en-US" dirty="0" smtClean="0"/>
          </a:p>
          <a:p>
            <a:pPr marL="285750" indent="-285750">
              <a:buFont typeface="Arial" panose="020B0604020202020204" pitchFamily="34" charset="0"/>
              <a:buChar char="•"/>
            </a:pPr>
            <a:r>
              <a:rPr lang="en-US" dirty="0">
                <a:hlinkClick r:id="rId6"/>
              </a:rPr>
              <a:t>SolidEdgeContrib.Reader</a:t>
            </a:r>
            <a:r>
              <a:rPr lang="en-US" dirty="0"/>
              <a:t> - </a:t>
            </a:r>
            <a:r>
              <a:rPr lang="en-US" dirty="0" smtClean="0">
                <a:hlinkClick r:id="rId6"/>
              </a:rPr>
              <a:t>nuget.org/packages/SolidEdgeContrib.Reader</a:t>
            </a:r>
            <a:endParaRPr lang="en-US" dirty="0" smtClean="0"/>
          </a:p>
          <a:p>
            <a:pPr marL="285750" indent="-285750">
              <a:buFont typeface="Arial" panose="020B0604020202020204" pitchFamily="34" charset="0"/>
              <a:buChar char="•"/>
            </a:pPr>
            <a:endParaRPr lang="en-US" dirty="0" smtClean="0">
              <a:latin typeface="Arial" pitchFamily="34" charset="0"/>
            </a:endParaRPr>
          </a:p>
        </p:txBody>
      </p:sp>
    </p:spTree>
    <p:extLst>
      <p:ext uri="{BB962C8B-B14F-4D97-AF65-F5344CB8AC3E}">
        <p14:creationId xmlns:p14="http://schemas.microsoft.com/office/powerpoint/2010/main" val="373528838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DT_CUSTOMER" val="Siemens_I_2013"/>
  <p:tag name="CDT_CUSTOMER_NAME" val="Siemens AG, Industry Sector"/>
  <p:tag name="CDT_VERSION" val="4.1.2.0"/>
  <p:tag name="CDT_CREATORVERSION" val="4.1.2.0"/>
  <p:tag name="CDT_TEMPLATEVERSION" val="2.0.0"/>
  <p:tag name="CDT_LANGUAGE" val="1033"/>
  <p:tag name="CDT_FONTSET" val="Arial"/>
</p:tagLst>
</file>

<file path=ppt/tags/tag1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6"/>
  <p:tag name="CDT_TARGETSHAPE_NEW" val="2"/>
  <p:tag name="CDT_PROT" val="3"/>
  <p:tag name="CDT_PROT_TOP" val="0"/>
  <p:tag name="CDT_PROT_LEFT" val="360"/>
  <p:tag name="CDT_PROT_WIDTH" val="0,1250394"/>
  <p:tag name="CDT_PROT_HEIGHT" val="0,1250394"/>
</p:tagLst>
</file>

<file path=ppt/tags/tag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8:0-0-326,7-720"/>
  <p:tag name="CDT_MASTERSHAPE2" val="14:0-0-326,7-720"/>
  <p:tag name="CDT_MASTERSHAPE3" val="57350:326,7-19,75-116,9738-700,25"/>
  <p:tag name="CDT_MASTERSHAPE4" val="57351:295,7487-19,75-30,95134-700,25"/>
  <p:tag name="CDT_MASTERSHAPE5" val="11:0-42,5-76,20732-136,063"/>
  <p:tag name="CDT_MASTERSHAPE6" val="10:485,5-0-34-720"/>
  <p:tag name="CDT_MASTERSHAPE7" val="2:485,5-484,75-34-235,25"/>
  <p:tag name="CDT_MASTERSHAPE8" val="15:0-360-0,1250394-0,1250394"/>
</p:tagLst>
</file>

<file path=ppt/tags/tag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406,08-720"/>
  <p:tag name="CDT_MASTERSHAPE2" val="12:0-0-406,08-720"/>
  <p:tag name="CDT_MASTERSHAPE3" val="57350:289,1062-19,75-116,9738-700,25"/>
  <p:tag name="CDT_MASTERSHAPE4" val="57351:406,08-19,75-30,95134-700,25"/>
  <p:tag name="CDT_MASTERSHAPE5" val="11:0-42,5-76,20732-136,063"/>
  <p:tag name="CDT_MASTERSHAPE6" val="16:0-360-0,1250394-0,1250394"/>
  <p:tag name="CDT_MASTERSHAPE7" val="10:485,5-0-34-720"/>
  <p:tag name="CDT_MASTERSHAPE8" val="15:485,5-484,75-34-235,25"/>
</p:tagLst>
</file>

<file path=ppt/tags/tag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540-720"/>
  <p:tag name="CDT_MASTERSHAPE2" val="12:0-0-540-720"/>
  <p:tag name="CDT_MASTERSHAPE3" val="57350:190,6199-19,75-148,1732-700,25"/>
  <p:tag name="CDT_MASTERSHAPE4" val="11:0-42,5-76,20732-136,063"/>
  <p:tag name="CDT_MASTERSHAPE5" val="16:0-360-0,1250394-0,1250394"/>
  <p:tag name="CDT_MASTERSHAPE6" val="10:485,5-0-34-720"/>
  <p:tag name="CDT_MASTERSHAPE7" val="14:485,5-484,75-34-235,25"/>
  <p:tag name="CDT_MASTERSHAPE8" val="57351:190,62-19,75-30,95134-700,25"/>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540-720"/>
  <p:tag name="CDT_MASTERSHAPE2" val="12:0-0-540-720"/>
  <p:tag name="CDT_MASTERSHAPE3" val="57350:186,798-19,75-148,1732-700,25"/>
  <p:tag name="CDT_MASTERSHAPE4" val="11:0-42,5-76,20732-136,063"/>
  <p:tag name="CDT_MASTERSHAPE5" val="16:0-360-0,1250394-0,1250394"/>
  <p:tag name="CDT_MASTERSHAPE6" val="14:485,5-0-34-720"/>
  <p:tag name="CDT_MASTERSHAPE7" val="15:485,5-484,75-34-235,25"/>
  <p:tag name="CDT_MASTERSHAPE8" val="57351:304-19,75-30,95134-700,25"/>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57359:0-0-326,75-720"/>
  <p:tag name="CDT_MASTERSHAPE2" val="57350:326,7501-19,75-116,9738-700,25"/>
  <p:tag name="CDT_MASTERSHAPE3" val="57351:295,7987-19,75-30,95134-700,25"/>
  <p:tag name="CDT_MASTERSHAPE4" val="8:0-575,5-63,37504-113,375"/>
  <p:tag name="CDT_MASTERSHAPE5" val="9:0-360-0,1250394-0,1250394"/>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8:0-0-406,5005-720"/>
  <p:tag name="CDT_MASTERSHAPE2" val="57350:289,5268-19,75-116,9738-700,25"/>
  <p:tag name="CDT_MASTERSHAPE3" val="57351:406,5005-19,75-30,95134-700,25"/>
  <p:tag name="CDT_MASTERSHAPE4" val="12:0-575,5-63,37504-113,375"/>
  <p:tag name="CDT_MASTERSHAPE5" val="9:0-360-0,1250394-0,1250394"/>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3:111,25-371,3751-374,25-348,625"/>
  <p:tag name="CDT_MASTERSHAPE2" val="2:0-0-99,87504-720"/>
  <p:tag name="CDT_MASTERSHAPE3" val="11:111,25-0-374,25-360"/>
  <p:tag name="CDT_MASTERSHAPE4" val="13:111,25-371,3751-374,25-348,625"/>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13:111,25-42,5-374,25-317,5"/>
  <p:tag name="CDT_MASTERSHAPE3" val="5:111,25-371,3751-374,25-348,625"/>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Lst>
</file>

<file path=ppt/tags/tag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PROT" val="3"/>
  <p:tag name="CDT_PROT_TOP" val="0"/>
  <p:tag name="CDT_PROT_LEFT" val="0"/>
  <p:tag name="CDT_PROT_WIDTH" val="720"/>
  <p:tag name="CDT_PROT_HEIGHT" val="99,87504"/>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0008-374,25-646,3751"/>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533"/>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317,5"/>
  <p:tag name="CDT_MASTERSHAPE3" val="4:111,25-371,375-374,25-317,5"/>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646,3751"/>
  <p:tag name="CDT_MASTERSHAPE3" val="13:304-42,5-181,5-646,3751"/>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204,0945"/>
  <p:tag name="CDT_MASTERSHAPE3" val="13:111,25-257,9528-374,25-215,4222"/>
  <p:tag name="CDT_MASTERSHAPE4" val="12:111,25-484,75-374,25-204,125"/>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317,5"/>
  <p:tag name="CDT_MASTERSHAPE3" val="4:111,25-371,375-181,375-317,5"/>
  <p:tag name="CDT_MASTERSHAPE4" val="5:304-42,5-181,5-317,5"/>
  <p:tag name="CDT_MASTERSHAPE5" val="6:304-371,375-181,5-317,5"/>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4:111,25-586,8279-374,25-102,0471"/>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533"/>
  <p:tag name="CDT_MASTERSHAPE3" val="5:111,25-586,8279-374,25-102,0471"/>
</p:tagLst>
</file>

<file path=ppt/tags/tag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260,6249"/>
  <p:tag name="CDT_MASTERSHAPE3" val="13:111,25-314,4999-374,25-261,0001"/>
  <p:tag name="CDT_MASTERSHAPE4" val="7:111,25-586,8279-374,25-102,0471"/>
</p:tagLst>
</file>

<file path=ppt/tags/tag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533"/>
  <p:tag name="CDT_MASTERSHAPE3" val="13:304-42,5-181,5-533"/>
  <p:tag name="CDT_MASTERSHAPE4" val="7:111,25-586,8279-374,25-102,0471"/>
</p:tagLst>
</file>

<file path=ppt/tags/tag3.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8"/>
  <p:tag name="CDT_PROT" val="3"/>
  <p:tag name="CDT_PROT_TOP" val="519,5906"/>
  <p:tag name="CDT_PROT_LEFT" val="0"/>
  <p:tag name="CDT_PROT_WIDTH" val="200,7495"/>
  <p:tag name="CDT_PROT_HEIGHT" val="20,40945"/>
</p:tagLst>
</file>

<file path=ppt/tags/tag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260,6249"/>
  <p:tag name="CDT_MASTERSHAPE3" val="13:111,2501-314,5-181,375-261"/>
  <p:tag name="CDT_MASTERSHAPE4" val="12:304-42,5-181,5-260,6249"/>
  <p:tag name="CDT_MASTERSHAPE5" val="15:304-314,4999-181,5-261,0001"/>
  <p:tag name="CDT_MASTERSHAPE6" val="9:111,25-586,8279-374,25-102,0471"/>
</p:tagLst>
</file>

<file path=ppt/tags/tag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7:0-0-99,87504-720"/>
  <p:tag name="CDT_MASTERSHAPE2" val="13:519,5906-0-20,40945-200,7495"/>
  <p:tag name="CDT_MASTERSHAPE3" val="9:485,5-0-34-720"/>
  <p:tag name="CDT_MASTERSHAPE4" val="3079:111,25-42,50008-374,25-646,3751"/>
  <p:tag name="CDT_MASTERSHAPE5" val="12:519,5906-0-20,40945-98,37409"/>
  <p:tag name="CDT_MASTERSHAPE6" val="14:519,5906-212,1243-20,40945-507,8756"/>
  <p:tag name="CDT_MASTERSHAPE7" val="11:0-575,5001-63,50016-113,375"/>
  <p:tag name="CDT_MASTERSHAPE8" val="3078:0-0-99,87504-720"/>
  <p:tag name="CDT_MASTERSHAPE9" val="31:0-360-0,1250394-0,1250394"/>
  <p:tag name="CDT_MASTERSHAPE10" val="2:0-0-0-0"/>
  <p:tag name="CDT_MASTERSHAPE11" val="3:0-0-0-0"/>
  <p:tag name="CDT_MASTERSHAPE12" val="4:0-0-0-0"/>
  <p:tag name="CDT_MASTERSHAPE13" val="5:0-0-0-0"/>
  <p:tag name="CDT_MASTERSHAPE14" val="6:0-0-0-0"/>
  <p:tag name="CDT_MASTERSHAPE15" val="8:0-0-0-0"/>
  <p:tag name="CDT_MASTERSHAPE16" val="10:0-0-0-0"/>
  <p:tag name="CDT_MASTERSHAPE17" val="15:0-0-0-0"/>
  <p:tag name="CDT_MASTERSHAPE18" val="16:0-0-0-0"/>
  <p:tag name="CDT_MASTERSHAPE19" val="17:0-0-0-0"/>
  <p:tag name="CDT_MASTERSHAPE20" val="18:0-0-0-0"/>
  <p:tag name="CDT_MASTERSHAPE21" val="19:0-0-0-0"/>
  <p:tag name="CDT_MASTERSHAPE22" val="20:0-0-0-0"/>
  <p:tag name="CDT_MASTERSHAPE23" val="21:0-0-0-0"/>
  <p:tag name="CDT_MASTERSHAPE24" val="22:0-0-0-0"/>
  <p:tag name="CDT_MASTERSHAPE25" val="23:0-0-0-0"/>
  <p:tag name="CDT_MASTERSHAPE26" val="24:0-0-0-0"/>
  <p:tag name="CDT_MASTERSHAPE27" val="25:0-0-0-0"/>
  <p:tag name="CDT_MASTERSHAPE28" val="26:0-0-0-0"/>
  <p:tag name="CDT_MASTERSHAPE29" val="27:0-0-0-0"/>
  <p:tag name="CDT_MASTERSHAPE30" val="28:0-0-0-0"/>
</p:tagLst>
</file>

<file path=ppt/tags/tag3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7"/>
  <p:tag name="CDT_COLFF_NEW" val="17"/>
  <p:tag name="CDT_EXTCOL" val="True"/>
  <p:tag name="CDT_COLTX_NEW" val="18"/>
  <p:tag name="CDT_TARGETSHAPE_NEW" val="3"/>
  <p:tag name="CDT_PROT" val="5"/>
  <p:tag name="CDT_PROT_TOP" val="326,7"/>
  <p:tag name="CDT_PROT_LEFT" val="19,75"/>
  <p:tag name="CDT_PROT_WIDTH" val="700,25"/>
  <p:tag name="CDT_PROT_HEIGHT" val="116,9738"/>
</p:tagLst>
</file>

<file path=ppt/tags/tag3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PROT" val="2"/>
  <p:tag name="CDT_PROT_TOP" val="295,7487"/>
  <p:tag name="CDT_PROT_LEFT" val="19,75"/>
  <p:tag name="CDT_PROT_WIDTH" val="700,25"/>
  <p:tag name="CDT_PROT_HEIGHT" val="30,95134"/>
</p:tagLst>
</file>

<file path=ppt/tags/tag3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3"/>
  <p:tag name="CDT_PROT_TOP" val="0"/>
  <p:tag name="CDT_PROT_LEFT" val="42,5"/>
  <p:tag name="CDT_PROT_WIDTH" val="136,063"/>
  <p:tag name="CDT_PROT_HEIGHT" val="76,20732"/>
</p:tagLst>
</file>

<file path=ppt/tags/tag35.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4"/>
  <p:tag name="CDT_TARGETSHAPE_NEW" val="1"/>
  <p:tag name="CDT_PROT" val="3"/>
  <p:tag name="CDT_PROT_TOP" val="485,5"/>
  <p:tag name="CDT_PROT_LEFT" val="0"/>
  <p:tag name="CDT_PROT_WIDTH" val="720"/>
  <p:tag name="CDT_PROT_HEIGHT" val="34"/>
</p:tagLst>
</file>

<file path=ppt/tags/tag3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6"/>
  <p:tag name="CDT_TARGETSHAPE_NEW" val="2"/>
  <p:tag name="CDT_PROT" val="3"/>
  <p:tag name="CDT_PROT_TOP" val="0"/>
  <p:tag name="CDT_PROT_LEFT" val="360"/>
  <p:tag name="CDT_PROT_WIDTH" val="0,1250394"/>
  <p:tag name="CDT_PROT_HEIGHT" val="0,1250394"/>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7"/>
  <p:tag name="CDT_COLFF_NEW" val="17"/>
  <p:tag name="CDT_EXTCOL" val="True"/>
  <p:tag name="CDT_COLTX_NEW" val="18"/>
  <p:tag name="CDT_PROT" val="5"/>
  <p:tag name="CDT_PROT_TOP" val="326,7501"/>
  <p:tag name="CDT_PROT_LEFT" val="19,75"/>
  <p:tag name="CDT_PROT_WIDTH" val="700,25"/>
  <p:tag name="CDT_PROT_HEIGHT" val="116,9738"/>
</p:tagLst>
</file>

<file path=ppt/tags/tag3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PROT" val="2"/>
  <p:tag name="CDT_PROT_TOP" val="295,7987"/>
  <p:tag name="CDT_PROT_LEFT" val="19,75"/>
  <p:tag name="CDT_PROT_WIDTH" val="700,25"/>
  <p:tag name="CDT_PROT_HEIGHT" val="30,95134"/>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3"/>
  <p:tag name="CDT_PROT_TOP" val="0"/>
  <p:tag name="CDT_PROT_LEFT" val="575,5"/>
  <p:tag name="CDT_PROT_WIDTH" val="113,375"/>
  <p:tag name="CDT_PROT_HEIGHT" val="63,37504"/>
</p:tagLst>
</file>

<file path=ppt/tags/tag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720"/>
  <p:tag name="CDT_PROT_HEIGHT" val="34"/>
</p:tagLst>
</file>

<file path=ppt/tags/tag4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6"/>
  <p:tag name="CDT_TARGETSHAPE_NEW" val="2"/>
  <p:tag name="CDT_PROT" val="3"/>
  <p:tag name="CDT_PROT_TOP" val="0"/>
  <p:tag name="CDT_PROT_LEFT" val="360"/>
  <p:tag name="CDT_PROT_WIDTH" val="0,1250394"/>
  <p:tag name="CDT_PROT_HEIGHT" val="0,1250394"/>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3"/>
  <p:tag name="CDT_PROT_TOP" val="111,25"/>
  <p:tag name="CDT_PROT_LEFT" val="371,3751"/>
  <p:tag name="CDT_PROT_WIDTH" val="348,625"/>
  <p:tag name="CDT_PROT_HEIGHT" val="374,25"/>
</p:tagLst>
</file>

<file path=ppt/tags/tag4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3.xml><?xml version="1.0" encoding="utf-8"?>
<p:tagLst xmlns:a="http://schemas.openxmlformats.org/drawingml/2006/main" xmlns:r="http://schemas.openxmlformats.org/officeDocument/2006/relationships" xmlns:p="http://schemas.openxmlformats.org/presentationml/2006/main">
  <p:tag name="CDT_AUTODIALOG" val="2"/>
  <p:tag name="CDT_TARGETSHAPE_NEW" val="13"/>
  <p:tag name="CDT_PROT" val="2"/>
  <p:tag name="CDT_PROT_TOP" val="111,25"/>
  <p:tag name="CDT_PROT_LEFT" val="0"/>
  <p:tag name="CDT_PROT_WIDTH" val="360"/>
  <p:tag name="CDT_PROT_HEIGHT" val="374,25"/>
</p:tagLst>
</file>

<file path=ppt/tags/tag4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PROT" val="2"/>
  <p:tag name="CDT_PROT_TOP" val="111,25"/>
  <p:tag name="CDT_PROT_LEFT" val="371,3751"/>
  <p:tag name="CDT_PROT_WIDTH" val="348,625"/>
  <p:tag name="CDT_PROT_HEIGHT" val="374,25"/>
</p:tagLst>
</file>

<file path=ppt/tags/tag45.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4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2"/>
  <p:tag name="CDT_PROT_TOP" val="111,25"/>
  <p:tag name="CDT_PROT_LEFT" val="371,3751"/>
  <p:tag name="CDT_PROT_WIDTH" val="348,625"/>
  <p:tag name="CDT_PROT_HEIGHT" val="374,25"/>
</p:tagLst>
</file>

<file path=ppt/tags/tag4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2"/>
  <p:tag name="CDT_PROT_TOP" val="111,25"/>
  <p:tag name="CDT_PROT_LEFT" val="42,50008"/>
  <p:tag name="CDT_PROT_WIDTH" val="646,3751"/>
  <p:tag name="CDT_PROT_HEIGHT" val="374,25"/>
</p:tagLst>
</file>

<file path=ppt/tags/tag5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0008"/>
  <p:tag name="CDT_PROT_WIDTH" val="646,3751"/>
  <p:tag name="CDT_PROT_HEIGHT" val="374,25"/>
</p:tagLst>
</file>

<file path=ppt/tags/tag5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533"/>
  <p:tag name="CDT_PROT_HEIGHT" val="374,25"/>
</p:tagLst>
</file>

<file path=ppt/tags/tag5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5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1,375"/>
  <p:tag name="CDT_PROT_WIDTH" val="317,5"/>
  <p:tag name="CDT_PROT_HEIGHT" val="374,25"/>
</p:tagLst>
</file>

<file path=ppt/tags/tag5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7.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646,3751"/>
  <p:tag name="CDT_PROT_HEIGHT" val="181,375"/>
</p:tagLst>
</file>

<file path=ppt/tags/tag58.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2,5"/>
  <p:tag name="CDT_PROT_WIDTH" val="646,3751"/>
  <p:tag name="CDT_PROT_HEIGHT" val="181,5"/>
</p:tagLst>
</file>

<file path=ppt/tags/tag5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906"/>
  <p:tag name="CDT_PROT_LEFT" val="0"/>
  <p:tag name="CDT_PROT_WIDTH" val="98,37409"/>
  <p:tag name="CDT_PROT_HEIGHT" val="20,40945"/>
</p:tagLst>
</file>

<file path=ppt/tags/tag6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04,0945"/>
  <p:tag name="CDT_PROT_HEIGHT" val="374,25"/>
</p:tagLst>
</file>

<file path=ppt/tags/tag6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57,9528"/>
  <p:tag name="CDT_PROT_WIDTH" val="215,4222"/>
  <p:tag name="CDT_PROT_HEIGHT" val="374,25"/>
</p:tagLst>
</file>

<file path=ppt/tags/tag6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84,75"/>
  <p:tag name="CDT_PROT_WIDTH" val="204,125"/>
  <p:tag name="CDT_PROT_HEIGHT" val="374,25"/>
</p:tagLst>
</file>

<file path=ppt/tags/tag6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64.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317,5"/>
  <p:tag name="CDT_PROT_HEIGHT" val="181,375"/>
</p:tagLst>
</file>

<file path=ppt/tags/tag6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1,375"/>
  <p:tag name="CDT_PROT_WIDTH" val="317,5"/>
  <p:tag name="CDT_PROT_HEIGHT" val="181,375"/>
</p:tagLst>
</file>

<file path=ppt/tags/tag66.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2,5"/>
  <p:tag name="CDT_PROT_WIDTH" val="317,5"/>
  <p:tag name="CDT_PROT_HEIGHT" val="181,5"/>
</p:tagLst>
</file>

<file path=ppt/tags/tag67.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71,375"/>
  <p:tag name="CDT_PROT_WIDTH" val="317,5"/>
  <p:tag name="CDT_PROT_HEIGHT" val="181,5"/>
</p:tagLst>
</file>

<file path=ppt/tags/tag6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6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7.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906"/>
  <p:tag name="CDT_PROT_LEFT" val="212,1243"/>
  <p:tag name="CDT_PROT_WIDTH" val="507,8756"/>
  <p:tag name="CDT_PROT_HEIGHT" val="20,40945"/>
</p:tagLst>
</file>

<file path=ppt/tags/tag7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7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533"/>
  <p:tag name="CDT_PROT_HEIGHT" val="374,25"/>
</p:tagLst>
</file>

<file path=ppt/tags/tag7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7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7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60,6249"/>
  <p:tag name="CDT_PROT_HEIGHT" val="374,25"/>
</p:tagLst>
</file>

<file path=ppt/tags/tag7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14,4999"/>
  <p:tag name="CDT_PROT_WIDTH" val="261,0001"/>
  <p:tag name="CDT_PROT_HEIGHT" val="374,25"/>
</p:tagLst>
</file>

<file path=ppt/tags/tag7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7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78.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533"/>
  <p:tag name="CDT_PROT_HEIGHT" val="181,375"/>
</p:tagLst>
</file>

<file path=ppt/tags/tag79.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2,5"/>
  <p:tag name="CDT_PROT_WIDTH" val="533"/>
  <p:tag name="CDT_PROT_HEIGHT" val="181,5"/>
</p:tagLst>
</file>

<file path=ppt/tags/tag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3"/>
  <p:tag name="CDT_PROT_TOP" val="0"/>
  <p:tag name="CDT_PROT_LEFT" val="575,5001"/>
  <p:tag name="CDT_PROT_WIDTH" val="113,375"/>
  <p:tag name="CDT_PROT_HEIGHT" val="63,50016"/>
</p:tagLst>
</file>

<file path=ppt/tags/tag8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8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82.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260,6249"/>
  <p:tag name="CDT_PROT_HEIGHT" val="181,375"/>
</p:tagLst>
</file>

<file path=ppt/tags/tag83.xml><?xml version="1.0" encoding="utf-8"?>
<p:tagLst xmlns:a="http://schemas.openxmlformats.org/drawingml/2006/main" xmlns:r="http://schemas.openxmlformats.org/officeDocument/2006/relationships" xmlns:p="http://schemas.openxmlformats.org/presentationml/2006/main">
  <p:tag name="CDT_DELETE_ONEVENT_NEWPRES" val="False"/>
  <p:tag name="CDT_PROT" val="2"/>
  <p:tag name="CDT_PROT_TOP" val="111,2501"/>
  <p:tag name="CDT_PROT_LEFT" val="314,5"/>
  <p:tag name="CDT_PROT_WIDTH" val="261"/>
  <p:tag name="CDT_PROT_HEIGHT" val="181,375"/>
</p:tagLst>
</file>

<file path=ppt/tags/tag84.xml><?xml version="1.0" encoding="utf-8"?>
<p:tagLst xmlns:a="http://schemas.openxmlformats.org/drawingml/2006/main" xmlns:r="http://schemas.openxmlformats.org/officeDocument/2006/relationships" xmlns:p="http://schemas.openxmlformats.org/presentationml/2006/main">
  <p:tag name="CDT_DELETE_ONEVENT_NEWPRES" val="False"/>
  <p:tag name="CDT_PROT" val="2"/>
  <p:tag name="CDT_PROT_TOP" val="304"/>
  <p:tag name="CDT_PROT_LEFT" val="42,5"/>
  <p:tag name="CDT_PROT_WIDTH" val="260,6249"/>
  <p:tag name="CDT_PROT_HEIGHT" val="181,5"/>
</p:tagLst>
</file>

<file path=ppt/tags/tag85.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14,4999"/>
  <p:tag name="CDT_PROT_WIDTH" val="261,0001"/>
  <p:tag name="CDT_PROT_HEIGHT" val="181,5"/>
</p:tagLst>
</file>

<file path=ppt/tags/tag8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2"/>
  <p:tag name="CDT_PROT_TOP" val="0"/>
  <p:tag name="CDT_PROT_LEFT" val="0"/>
  <p:tag name="CDT_PROT_WIDTH" val="720"/>
  <p:tag name="CDT_PROT_HEIGHT" val="99,87504"/>
</p:tagLst>
</file>

<file path=ppt/theme/theme1.xml><?xml version="1.0" encoding="utf-8"?>
<a:theme xmlns:a="http://schemas.openxmlformats.org/drawingml/2006/main" name="SIM_PPT_4x3_Examples_Jan_2014">
  <a:themeElements>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641946"/>
      </a:folHlink>
    </a:clrScheme>
    <a:fontScheme name="Siemens PPT 2007 DEU">
      <a:majorFont>
        <a:latin typeface=""/>
        <a:ea typeface="ＭＳ Ｐゴシック"/>
        <a:cs typeface=""/>
      </a:majorFont>
      <a:minorFont>
        <a:latin typeface=""/>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b="1" dirty="0"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nSpc>
            <a:spcPct val="110000"/>
          </a:lnSpc>
          <a:spcBef>
            <a:spcPts val="0"/>
          </a:spcBef>
          <a:defRPr sz="1200" dirty="0" smtClean="0">
            <a:solidFill>
              <a:schemeClr val="tx1"/>
            </a:solidFill>
          </a:defRPr>
        </a:defPPr>
      </a:lstStyle>
    </a:txDef>
  </a:objectDefaults>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4ppTags>
  <Name>Chapter title (big bar down)</Name>
  <PpLayout>1</PpLayout>
  <Index>5</Index>
</p4ppTags>
</file>

<file path=customXml/item10.xml><?xml version="1.0" encoding="utf-8"?>
<p4ppTags>
  <Name>One object (small) + Navigation</Name>
  <PpLayout>32</PpLayout>
  <Index>17</Index>
</p4ppTags>
</file>

<file path=customXml/item11.xml><?xml version="1.0" encoding="utf-8"?>
<p4ppTags>
  <Name>Four objects + Navigation</Name>
  <PpLayout>32</PpLayout>
  <Index>20</Index>
</p4ppTags>
</file>

<file path=customXml/item12.xml><?xml version="1.0" encoding="utf-8"?>
<p4ppTags>
  <Name>Two columns</Name>
  <PpLayout>29</PpLayout>
  <Index>12</Index>
</p4ppTags>
</file>

<file path=customXml/item13.xml><?xml version="1.0" encoding="utf-8"?>
<p4ppTags>
  <Name>Text + Index</Name>
  <PpLayout>32</PpLayout>
  <Index>8</Index>
</p4ppTags>
</file>

<file path=customXml/item14.xml><?xml version="1.0" encoding="utf-8"?>
<p4ppTags>
  <Name>Two rows</Name>
  <PpLayout>32</PpLayout>
  <Index>13</Index>
</p4ppTags>
</file>

<file path=customXml/item15.xml><?xml version="1.0" encoding="utf-8"?>
<p4ppTags>
  <Name>1_Two rows</Name>
  <PpLayout>32</PpLayout>
  <Index>14</Index>
</p4ppTags>
</file>

<file path=customXml/item16.xml><?xml version="1.0" encoding="utf-8"?>
<p4ppTags>
  <Name>Three columns</Name>
  <PpLayout>32</PpLayout>
  <Index>14</Index>
</p4ppTags>
</file>

<file path=customXml/item17.xml><?xml version="1.0" encoding="utf-8"?>
<p4ppTags/>
</file>

<file path=customXml/item18.xml><?xml version="1.0" encoding="utf-8"?>
<p4ppTags>
  <Name>Free Content</Name>
  <PpLayout>11</PpLayout>
  <Index>9</Index>
</p4ppTags>
</file>

<file path=customXml/item2.xml><?xml version="1.0" encoding="utf-8"?>
<p4ppTags>
  <Name>Free Content + Navigation</Name>
  <PpLayout>32</PpLayout>
  <Index>16</Index>
</p4ppTags>
</file>

<file path=customXml/item3.xml><?xml version="1.0" encoding="utf-8"?>
<p4ppTags>
  <Name>One object (small)</Name>
  <PpLayout>16</PpLayout>
  <Index>11</Index>
</p4ppTags>
</file>

<file path=customXml/item4.xml><?xml version="1.0" encoding="utf-8"?>
<p4ppTags>
  <Name>Two columns + Navigation</Name>
  <PpLayout>32</PpLayout>
  <Index>18</Index>
</p4ppTags>
</file>

<file path=customXml/item5.xml><?xml version="1.0" encoding="utf-8"?>
<p4ppTags>
  <Name>One object (large)</Name>
  <PpLayout>16</PpLayout>
  <Index>10</Index>
</p4ppTags>
</file>

<file path=customXml/item6.xml><?xml version="1.0" encoding="utf-8"?>
<p4ppTags>
  <Name>Two rows + Navigation</Name>
  <PpLayout>32</PpLayout>
  <Index>19</Index>
</p4ppTags>
</file>

<file path=customXml/item7.xml><?xml version="1.0" encoding="utf-8"?>
<p4ppTags>
  <Name>Four objects</Name>
  <PpLayout>24</PpLayout>
  <Index>15</Index>
</p4ppTags>
</file>

<file path=customXml/item8.xml><?xml version="1.0" encoding="utf-8"?>
<p4ppTags>
  <Name>Title (big bar down)</Name>
  <PpLayout>1</PpLayout>
  <Index>1</Index>
</p4ppTags>
</file>

<file path=customXml/item9.xml><?xml version="1.0" encoding="utf-8"?>
<p4ppTags>
  <Name>Image + Index/Contact</Name>
  <PpLayout>32</PpLayout>
  <Index>7</Index>
</p4ppTags>
</file>

<file path=customXml/itemProps1.xml><?xml version="1.0" encoding="utf-8"?>
<ds:datastoreItem xmlns:ds="http://schemas.openxmlformats.org/officeDocument/2006/customXml" ds:itemID="{B842808A-63C4-4809-A3FE-CB9BAEDB5518}">
  <ds:schemaRefs/>
</ds:datastoreItem>
</file>

<file path=customXml/itemProps10.xml><?xml version="1.0" encoding="utf-8"?>
<ds:datastoreItem xmlns:ds="http://schemas.openxmlformats.org/officeDocument/2006/customXml" ds:itemID="{D76D7041-CBAA-47E6-9D26-EFF89B25F35C}">
  <ds:schemaRefs/>
</ds:datastoreItem>
</file>

<file path=customXml/itemProps11.xml><?xml version="1.0" encoding="utf-8"?>
<ds:datastoreItem xmlns:ds="http://schemas.openxmlformats.org/officeDocument/2006/customXml" ds:itemID="{588D3410-A9B4-4548-8C7E-BC26DA73704D}">
  <ds:schemaRefs/>
</ds:datastoreItem>
</file>

<file path=customXml/itemProps12.xml><?xml version="1.0" encoding="utf-8"?>
<ds:datastoreItem xmlns:ds="http://schemas.openxmlformats.org/officeDocument/2006/customXml" ds:itemID="{5DED66E8-CCCD-4A02-996E-D5D9017C22E0}">
  <ds:schemaRefs/>
</ds:datastoreItem>
</file>

<file path=customXml/itemProps13.xml><?xml version="1.0" encoding="utf-8"?>
<ds:datastoreItem xmlns:ds="http://schemas.openxmlformats.org/officeDocument/2006/customXml" ds:itemID="{3FF35072-9787-4395-B0AC-06796F4EB77F}">
  <ds:schemaRefs/>
</ds:datastoreItem>
</file>

<file path=customXml/itemProps14.xml><?xml version="1.0" encoding="utf-8"?>
<ds:datastoreItem xmlns:ds="http://schemas.openxmlformats.org/officeDocument/2006/customXml" ds:itemID="{B341031C-DF69-4A64-9B2B-12371A08AC58}">
  <ds:schemaRefs/>
</ds:datastoreItem>
</file>

<file path=customXml/itemProps15.xml><?xml version="1.0" encoding="utf-8"?>
<ds:datastoreItem xmlns:ds="http://schemas.openxmlformats.org/officeDocument/2006/customXml" ds:itemID="{9C85B323-8697-4319-B012-CB7EF0B99A9B}">
  <ds:schemaRefs/>
</ds:datastoreItem>
</file>

<file path=customXml/itemProps16.xml><?xml version="1.0" encoding="utf-8"?>
<ds:datastoreItem xmlns:ds="http://schemas.openxmlformats.org/officeDocument/2006/customXml" ds:itemID="{BC34F54B-3874-4AF0-9415-8D255EF26171}">
  <ds:schemaRefs/>
</ds:datastoreItem>
</file>

<file path=customXml/itemProps17.xml><?xml version="1.0" encoding="utf-8"?>
<ds:datastoreItem xmlns:ds="http://schemas.openxmlformats.org/officeDocument/2006/customXml" ds:itemID="{EB8A4E2E-2B8F-4B71-A368-F18362B0C85F}">
  <ds:schemaRefs/>
</ds:datastoreItem>
</file>

<file path=customXml/itemProps18.xml><?xml version="1.0" encoding="utf-8"?>
<ds:datastoreItem xmlns:ds="http://schemas.openxmlformats.org/officeDocument/2006/customXml" ds:itemID="{EB9694BB-221C-4E15-A7C9-203B766638CE}">
  <ds:schemaRefs/>
</ds:datastoreItem>
</file>

<file path=customXml/itemProps2.xml><?xml version="1.0" encoding="utf-8"?>
<ds:datastoreItem xmlns:ds="http://schemas.openxmlformats.org/officeDocument/2006/customXml" ds:itemID="{08CF5312-C8CE-42A4-B96B-D9FCC95FBDB3}">
  <ds:schemaRefs/>
</ds:datastoreItem>
</file>

<file path=customXml/itemProps3.xml><?xml version="1.0" encoding="utf-8"?>
<ds:datastoreItem xmlns:ds="http://schemas.openxmlformats.org/officeDocument/2006/customXml" ds:itemID="{1D21753F-2754-4ED2-A2CB-78BF3FB2865E}">
  <ds:schemaRefs/>
</ds:datastoreItem>
</file>

<file path=customXml/itemProps4.xml><?xml version="1.0" encoding="utf-8"?>
<ds:datastoreItem xmlns:ds="http://schemas.openxmlformats.org/officeDocument/2006/customXml" ds:itemID="{37815CEA-42C4-4EBE-B2C5-949DF4BD96DF}">
  <ds:schemaRefs/>
</ds:datastoreItem>
</file>

<file path=customXml/itemProps5.xml><?xml version="1.0" encoding="utf-8"?>
<ds:datastoreItem xmlns:ds="http://schemas.openxmlformats.org/officeDocument/2006/customXml" ds:itemID="{AA004A45-EFAF-4A9B-8FAF-B6FACA8B75CE}">
  <ds:schemaRefs/>
</ds:datastoreItem>
</file>

<file path=customXml/itemProps6.xml><?xml version="1.0" encoding="utf-8"?>
<ds:datastoreItem xmlns:ds="http://schemas.openxmlformats.org/officeDocument/2006/customXml" ds:itemID="{91321DA8-4787-42F9-B431-20BE2B8E8CFA}">
  <ds:schemaRefs/>
</ds:datastoreItem>
</file>

<file path=customXml/itemProps7.xml><?xml version="1.0" encoding="utf-8"?>
<ds:datastoreItem xmlns:ds="http://schemas.openxmlformats.org/officeDocument/2006/customXml" ds:itemID="{DF615B3B-0AA2-4A12-84A5-4A53F99B524E}">
  <ds:schemaRefs/>
</ds:datastoreItem>
</file>

<file path=customXml/itemProps8.xml><?xml version="1.0" encoding="utf-8"?>
<ds:datastoreItem xmlns:ds="http://schemas.openxmlformats.org/officeDocument/2006/customXml" ds:itemID="{A5111100-98EE-4A20-AE7B-BF136EFD1435}">
  <ds:schemaRefs/>
</ds:datastoreItem>
</file>

<file path=customXml/itemProps9.xml><?xml version="1.0" encoding="utf-8"?>
<ds:datastoreItem xmlns:ds="http://schemas.openxmlformats.org/officeDocument/2006/customXml" ds:itemID="{83EE303D-C4B5-487A-A4B6-FEFDCEB82565}">
  <ds:schemaRefs/>
</ds:datastoreItem>
</file>

<file path=docProps/app.xml><?xml version="1.0" encoding="utf-8"?>
<Properties xmlns="http://schemas.openxmlformats.org/officeDocument/2006/extended-properties" xmlns:vt="http://schemas.openxmlformats.org/officeDocument/2006/docPropsVTypes">
  <Template>SIM_PPT_4x3_Examples_Jan_2014.potx</Template>
  <TotalTime>369</TotalTime>
  <Words>986</Words>
  <Application>Microsoft Office PowerPoint</Application>
  <PresentationFormat>On-screen Show (4:3)</PresentationFormat>
  <Paragraphs>69</Paragraphs>
  <Slides>14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ＭＳ Ｐゴシック</vt:lpstr>
      <vt:lpstr>Arial</vt:lpstr>
      <vt:lpstr>Wingdings</vt:lpstr>
      <vt:lpstr>ヒラギノ角ゴ Pro W3</vt:lpstr>
      <vt:lpstr>SIM_PPT_4x3_Examples_Jan_2014</vt:lpstr>
      <vt:lpstr>Open Source Projects</vt:lpstr>
      <vt:lpstr>Why are we talking about open source?</vt:lpstr>
      <vt:lpstr>Why are we talking about open source?</vt:lpstr>
      <vt:lpstr>Welcome to the Solid Edge Community on GitHub</vt:lpstr>
      <vt:lpstr>Solid Edge Community on GitHub</vt:lpstr>
      <vt:lpstr>Solid Edge Community on GitHub</vt:lpstr>
      <vt:lpstr>Open source benefits</vt:lpstr>
      <vt:lpstr>Spy for Solid Edge</vt:lpstr>
      <vt:lpstr>What is NuGet?</vt:lpstr>
      <vt:lpstr>Solid Edge Community NuGet Packages</vt:lpstr>
      <vt:lpstr>Visual Studio Gallery</vt:lpstr>
      <vt:lpstr>My thoughts on open source</vt:lpstr>
      <vt:lpstr>Homework</vt:lpstr>
      <vt:lpstr>Questions</vt:lpstr>
    </vt:vector>
  </TitlesOfParts>
  <Company>SIEMENS AG</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Siemens Corporate Design PowerPoint-Templates</dc:title>
  <dc:creator>Tiernan, Pete</dc:creator>
  <cp:lastModifiedBy>Jason Newell</cp:lastModifiedBy>
  <cp:revision>63</cp:revision>
  <cp:lastPrinted>2012-10-29T09:59:01Z</cp:lastPrinted>
  <dcterms:created xsi:type="dcterms:W3CDTF">2006-04-07T10:01:45Z</dcterms:created>
  <dcterms:modified xsi:type="dcterms:W3CDTF">2014-05-11T11:05:01Z</dcterms:modified>
  <dc:language>English</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Release date">
    <vt:lpwstr>June 2013</vt:lpwstr>
  </property>
  <property fmtid="{D5CDD505-2E9C-101B-9397-08002B2CF9AE}" pid="4" name="Office version">
    <vt:lpwstr>2007/2010</vt:lpwstr>
  </property>
  <property fmtid="{D5CDD505-2E9C-101B-9397-08002B2CF9AE}" pid="5" name="Release version">
    <vt:lpwstr>2.0.1</vt:lpwstr>
  </property>
</Properties>
</file>